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55"/>
  </p:notesMasterIdLst>
  <p:sldIdLst>
    <p:sldId id="256" r:id="rId2"/>
    <p:sldId id="343" r:id="rId3"/>
    <p:sldId id="345" r:id="rId4"/>
    <p:sldId id="346" r:id="rId5"/>
    <p:sldId id="347" r:id="rId6"/>
    <p:sldId id="344" r:id="rId7"/>
    <p:sldId id="341" r:id="rId8"/>
    <p:sldId id="352" r:id="rId9"/>
    <p:sldId id="353" r:id="rId10"/>
    <p:sldId id="357" r:id="rId11"/>
    <p:sldId id="354" r:id="rId12"/>
    <p:sldId id="355" r:id="rId13"/>
    <p:sldId id="365" r:id="rId14"/>
    <p:sldId id="366" r:id="rId15"/>
    <p:sldId id="356" r:id="rId16"/>
    <p:sldId id="358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48" r:id="rId25"/>
    <p:sldId id="349" r:id="rId26"/>
    <p:sldId id="364" r:id="rId27"/>
    <p:sldId id="350" r:id="rId28"/>
    <p:sldId id="363" r:id="rId29"/>
    <p:sldId id="389" r:id="rId30"/>
    <p:sldId id="390" r:id="rId31"/>
    <p:sldId id="351" r:id="rId32"/>
    <p:sldId id="342" r:id="rId33"/>
    <p:sldId id="391" r:id="rId34"/>
    <p:sldId id="392" r:id="rId35"/>
    <p:sldId id="368" r:id="rId36"/>
    <p:sldId id="394" r:id="rId37"/>
    <p:sldId id="367" r:id="rId38"/>
    <p:sldId id="369" r:id="rId39"/>
    <p:sldId id="370" r:id="rId40"/>
    <p:sldId id="371" r:id="rId41"/>
    <p:sldId id="379" r:id="rId42"/>
    <p:sldId id="380" r:id="rId43"/>
    <p:sldId id="386" r:id="rId44"/>
    <p:sldId id="384" r:id="rId45"/>
    <p:sldId id="385" r:id="rId46"/>
    <p:sldId id="388" r:id="rId47"/>
    <p:sldId id="387" r:id="rId48"/>
    <p:sldId id="395" r:id="rId49"/>
    <p:sldId id="260" r:id="rId50"/>
    <p:sldId id="359" r:id="rId51"/>
    <p:sldId id="381" r:id="rId52"/>
    <p:sldId id="382" r:id="rId53"/>
    <p:sldId id="360" r:id="rId54"/>
  </p:sldIdLst>
  <p:sldSz cx="9144000" cy="5143500" type="screen16x9"/>
  <p:notesSz cx="6858000" cy="9144000"/>
  <p:embeddedFontLst>
    <p:embeddedFont>
      <p:font typeface="Lato" panose="020B0600000101010101" charset="0"/>
      <p:regular r:id="rId56"/>
      <p:bold r:id="rId57"/>
      <p:italic r:id="rId58"/>
      <p:boldItalic r:id="rId59"/>
    </p:embeddedFont>
    <p:embeddedFont>
      <p:font typeface="Lato Black" panose="020B0600000101010101" charset="0"/>
      <p:bold r:id="rId60"/>
      <p:boldItalic r:id="rId61"/>
    </p:embeddedFont>
    <p:embeddedFont>
      <p:font typeface="배달의민족 주아" panose="020B0600000101010101" charset="-127"/>
      <p:regular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 KM" initials="CK" lastIdx="1" clrIdx="0">
    <p:extLst>
      <p:ext uri="{19B8F6BF-5375-455C-9EA6-DF929625EA0E}">
        <p15:presenceInfo xmlns:p15="http://schemas.microsoft.com/office/powerpoint/2012/main" userId="6ecbb7c726605501" providerId="Windows Live"/>
      </p:ext>
    </p:extLst>
  </p:cmAuthor>
  <p:cmAuthor id="2" name="안형진" initials="안" lastIdx="2" clrIdx="1">
    <p:extLst>
      <p:ext uri="{19B8F6BF-5375-455C-9EA6-DF929625EA0E}">
        <p15:presenceInfo xmlns:p15="http://schemas.microsoft.com/office/powerpoint/2012/main" userId="7ea111eb31cdd3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966"/>
    <a:srgbClr val="F68F3A"/>
    <a:srgbClr val="0070C0"/>
    <a:srgbClr val="FFFF40"/>
    <a:srgbClr val="FF97EB"/>
    <a:srgbClr val="6DF828"/>
    <a:srgbClr val="00AFF0"/>
    <a:srgbClr val="F7964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6592AD-12BB-46F9-9D78-F98BD26AC9EE}">
  <a:tblStyle styleId="{2E6592AD-12BB-46F9-9D78-F98BD26AC9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5" autoAdjust="0"/>
    <p:restoredTop sz="94425" autoAdjust="0"/>
  </p:normalViewPr>
  <p:slideViewPr>
    <p:cSldViewPr snapToGrid="0">
      <p:cViewPr varScale="1">
        <p:scale>
          <a:sx n="144" d="100"/>
          <a:sy n="144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31159133658387"/>
          <c:y val="3.2180567048056594E-2"/>
          <c:w val="0.76898996803192565"/>
          <c:h val="0.921336391660306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24EB-4387-8C00-DBBABF44B1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4EB-4387-8C00-DBBABF44B1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4EB-4387-8C00-DBBABF44B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4012896"/>
        <c:axId val="184017056"/>
      </c:barChart>
      <c:catAx>
        <c:axId val="18401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4017056"/>
        <c:crosses val="autoZero"/>
        <c:auto val="1"/>
        <c:lblAlgn val="ctr"/>
        <c:lblOffset val="100"/>
        <c:noMultiLvlLbl val="0"/>
      </c:catAx>
      <c:valAx>
        <c:axId val="18401705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40128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31159133658387"/>
          <c:y val="3.2180567048056594E-2"/>
          <c:w val="0.76898996803192565"/>
          <c:h val="0.921336391660306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2EA3-442B-9744-E22FF06F14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EA3-442B-9744-E22FF06F14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EA3-442B-9744-E22FF06F1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4012896"/>
        <c:axId val="184017056"/>
      </c:barChart>
      <c:catAx>
        <c:axId val="18401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4017056"/>
        <c:crosses val="autoZero"/>
        <c:auto val="1"/>
        <c:lblAlgn val="ctr"/>
        <c:lblOffset val="100"/>
        <c:noMultiLvlLbl val="0"/>
      </c:catAx>
      <c:valAx>
        <c:axId val="18401705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40128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31159133658387"/>
          <c:y val="3.2180567048056594E-2"/>
          <c:w val="0.76898996803192565"/>
          <c:h val="0.921336391660306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D221-4762-9499-299D05C000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D221-4762-9499-299D05C000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D221-4762-9499-299D05C000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4012896"/>
        <c:axId val="184017056"/>
      </c:barChart>
      <c:catAx>
        <c:axId val="18401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4017056"/>
        <c:crosses val="autoZero"/>
        <c:auto val="1"/>
        <c:lblAlgn val="ctr"/>
        <c:lblOffset val="100"/>
        <c:noMultiLvlLbl val="0"/>
      </c:catAx>
      <c:valAx>
        <c:axId val="18401705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40128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31159133658387"/>
          <c:y val="3.2180567048056594E-2"/>
          <c:w val="0.76898996803192565"/>
          <c:h val="0.921336391660306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200A-4A91-9038-A0C4484297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00A-4A91-9038-A0C4484297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00A-4A91-9038-A0C4484297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4012896"/>
        <c:axId val="184017056"/>
      </c:barChart>
      <c:catAx>
        <c:axId val="18401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4017056"/>
        <c:crosses val="autoZero"/>
        <c:auto val="1"/>
        <c:lblAlgn val="ctr"/>
        <c:lblOffset val="100"/>
        <c:noMultiLvlLbl val="0"/>
      </c:catAx>
      <c:valAx>
        <c:axId val="18401705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40128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31159133658387"/>
          <c:y val="3.2180567048056594E-2"/>
          <c:w val="0.76898996803192565"/>
          <c:h val="0.921336391660306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F5E2-41CF-9CC7-107926FA9F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F5E2-41CF-9CC7-107926FA9F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F5E2-41CF-9CC7-107926FA9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4012896"/>
        <c:axId val="184017056"/>
      </c:barChart>
      <c:catAx>
        <c:axId val="18401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4017056"/>
        <c:crosses val="autoZero"/>
        <c:auto val="1"/>
        <c:lblAlgn val="ctr"/>
        <c:lblOffset val="100"/>
        <c:noMultiLvlLbl val="0"/>
      </c:catAx>
      <c:valAx>
        <c:axId val="18401705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40128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31159133658387"/>
          <c:y val="3.2180567048056594E-2"/>
          <c:w val="0.76898996803192565"/>
          <c:h val="0.921336391660306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4D7C-489E-808E-2B29A1A64A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4D7C-489E-808E-2B29A1A64A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4D7C-489E-808E-2B29A1A64A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4012896"/>
        <c:axId val="184017056"/>
      </c:barChart>
      <c:catAx>
        <c:axId val="18401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4017056"/>
        <c:crosses val="autoZero"/>
        <c:auto val="1"/>
        <c:lblAlgn val="ctr"/>
        <c:lblOffset val="100"/>
        <c:noMultiLvlLbl val="0"/>
      </c:catAx>
      <c:valAx>
        <c:axId val="18401705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40128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31159133658387"/>
          <c:y val="3.2180567048056594E-2"/>
          <c:w val="0.76898996803192565"/>
          <c:h val="0.921336391660306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3BE5-4B3B-9F70-0F2C038DF3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3BE5-4B3B-9F70-0F2C038DF3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기타사항</c:v>
                </c:pt>
                <c:pt idx="1">
                  <c:v>보스Ai</c:v>
                </c:pt>
                <c:pt idx="2">
                  <c:v>적Ai
</c:v>
                </c:pt>
                <c:pt idx="3">
                  <c:v>맵</c:v>
                </c:pt>
                <c:pt idx="4">
                  <c:v>Player캐릭터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3BE5-4B3B-9F70-0F2C038DF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4012896"/>
        <c:axId val="184017056"/>
      </c:barChart>
      <c:catAx>
        <c:axId val="18401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4017056"/>
        <c:crosses val="autoZero"/>
        <c:auto val="1"/>
        <c:lblAlgn val="ctr"/>
        <c:lblOffset val="100"/>
        <c:noMultiLvlLbl val="0"/>
      </c:catAx>
      <c:valAx>
        <c:axId val="18401705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40128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0.22136</cdr:x>
      <cdr:y>0.47973</cdr:y>
    </cdr:from>
    <cdr:to>
      <cdr:x>0.34375</cdr:x>
      <cdr:y>0.52027</cdr:y>
    </cdr:to>
    <cdr:sp macro="" textlink="">
      <cdr:nvSpPr>
        <cdr:cNvPr id="2" name="직사각형 1"/>
        <cdr:cNvSpPr/>
      </cdr:nvSpPr>
      <cdr:spPr>
        <a:xfrm xmlns:a="http://schemas.openxmlformats.org/drawingml/2006/main">
          <a:off x="1106952" y="1703916"/>
          <a:ext cx="612000" cy="14400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chemeClr val="lt1"/>
              </a:solidFill>
              <a:latin typeface="+mn-lt"/>
              <a:ea typeface="+mn-ea"/>
              <a:cs typeface="+mn-cs"/>
              <a:sym typeface="Arial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4" name="Google Shape;7154;g6edfa80311_0_36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5" name="Google Shape;7155;g6edfa80311_0_36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292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98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f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4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672513" y="2107542"/>
            <a:ext cx="5964600" cy="1025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100000"/>
              </a:lnSpc>
              <a:buSzPts val="2100"/>
            </a:pP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켠 김에 완성까지</a:t>
            </a:r>
            <a:endParaRPr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6568966" y="3404437"/>
            <a:ext cx="2136294" cy="131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201804008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안형진</a:t>
            </a:r>
          </a:p>
          <a:p>
            <a:pPr marL="0" lvl="0" indent="0"/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201804074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강호진</a:t>
            </a:r>
          </a:p>
          <a:p>
            <a:pPr marL="0" lvl="0" indent="0"/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201804076 </a:t>
            </a:r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최경민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/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201904002 </a:t>
            </a:r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한현섭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/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/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/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33218" y="1108096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36419" y="1112454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286168" y="1108096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41115" y="108961"/>
            <a:ext cx="1811390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설명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6" y="1938791"/>
            <a:ext cx="2340000" cy="1314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00" y="1914600"/>
            <a:ext cx="2340000" cy="1314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24" y="1938791"/>
            <a:ext cx="2340000" cy="131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오른쪽 화살표 6"/>
          <p:cNvSpPr/>
          <p:nvPr/>
        </p:nvSpPr>
        <p:spPr>
          <a:xfrm>
            <a:off x="2617028" y="2364651"/>
            <a:ext cx="731520" cy="4625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795452" y="2340460"/>
            <a:ext cx="731520" cy="4625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31" y="1443893"/>
            <a:ext cx="4836738" cy="2718292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10" name="Google Shape;5844;p38">
            <a:extLst>
              <a:ext uri="{FF2B5EF4-FFF2-40B4-BE49-F238E27FC236}">
                <a16:creationId xmlns:a16="http://schemas.microsoft.com/office/drawing/2014/main" id="{B8948EBB-10AF-4EC8-A8FC-2FCF2DB03B58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1" name="Google Shape;5845;p38">
              <a:extLst>
                <a:ext uri="{FF2B5EF4-FFF2-40B4-BE49-F238E27FC236}">
                  <a16:creationId xmlns:a16="http://schemas.microsoft.com/office/drawing/2014/main" id="{283A2F65-CD0B-408B-B438-DCCE904010B6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46;p38">
              <a:extLst>
                <a:ext uri="{FF2B5EF4-FFF2-40B4-BE49-F238E27FC236}">
                  <a16:creationId xmlns:a16="http://schemas.microsoft.com/office/drawing/2014/main" id="{44940301-0DE0-47F3-ADD6-EF3947C47FFC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47;p38">
              <a:extLst>
                <a:ext uri="{FF2B5EF4-FFF2-40B4-BE49-F238E27FC236}">
                  <a16:creationId xmlns:a16="http://schemas.microsoft.com/office/drawing/2014/main" id="{88AA2F8E-CE22-4BC6-B83E-6A917F03EF5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48;p38">
              <a:extLst>
                <a:ext uri="{FF2B5EF4-FFF2-40B4-BE49-F238E27FC236}">
                  <a16:creationId xmlns:a16="http://schemas.microsoft.com/office/drawing/2014/main" id="{F77262BB-CA7D-4F92-91B2-FA62D89EE419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49;p38">
              <a:extLst>
                <a:ext uri="{FF2B5EF4-FFF2-40B4-BE49-F238E27FC236}">
                  <a16:creationId xmlns:a16="http://schemas.microsoft.com/office/drawing/2014/main" id="{F6EE1A93-F14F-4D6D-ADC7-23BD11C20E38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0;p38">
              <a:extLst>
                <a:ext uri="{FF2B5EF4-FFF2-40B4-BE49-F238E27FC236}">
                  <a16:creationId xmlns:a16="http://schemas.microsoft.com/office/drawing/2014/main" id="{89016C53-AF37-4918-B11A-2564C8D99930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1;p38">
              <a:extLst>
                <a:ext uri="{FF2B5EF4-FFF2-40B4-BE49-F238E27FC236}">
                  <a16:creationId xmlns:a16="http://schemas.microsoft.com/office/drawing/2014/main" id="{49EE4BDE-2785-4D16-8830-A2C1849CCC77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2;p38">
              <a:extLst>
                <a:ext uri="{FF2B5EF4-FFF2-40B4-BE49-F238E27FC236}">
                  <a16:creationId xmlns:a16="http://schemas.microsoft.com/office/drawing/2014/main" id="{6B1DEFA2-E8CD-4A03-8E67-6AE08F0AD203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3;p38">
              <a:extLst>
                <a:ext uri="{FF2B5EF4-FFF2-40B4-BE49-F238E27FC236}">
                  <a16:creationId xmlns:a16="http://schemas.microsoft.com/office/drawing/2014/main" id="{07134A0F-E9FC-4B09-863B-55FB30C51FE5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54;p38">
              <a:extLst>
                <a:ext uri="{FF2B5EF4-FFF2-40B4-BE49-F238E27FC236}">
                  <a16:creationId xmlns:a16="http://schemas.microsoft.com/office/drawing/2014/main" id="{8EEF8855-E901-4567-B169-2E7E9150F8B3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55;p38">
              <a:extLst>
                <a:ext uri="{FF2B5EF4-FFF2-40B4-BE49-F238E27FC236}">
                  <a16:creationId xmlns:a16="http://schemas.microsoft.com/office/drawing/2014/main" id="{430C0775-58E1-4A24-B845-32E0E7F48C6F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6;p38">
              <a:extLst>
                <a:ext uri="{FF2B5EF4-FFF2-40B4-BE49-F238E27FC236}">
                  <a16:creationId xmlns:a16="http://schemas.microsoft.com/office/drawing/2014/main" id="{3129091C-8A4D-4194-9B9F-EA2D1F09EB4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7;p38">
              <a:extLst>
                <a:ext uri="{FF2B5EF4-FFF2-40B4-BE49-F238E27FC236}">
                  <a16:creationId xmlns:a16="http://schemas.microsoft.com/office/drawing/2014/main" id="{60A613B3-2F17-49E0-B21E-F2390F65819B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8;p38">
              <a:extLst>
                <a:ext uri="{FF2B5EF4-FFF2-40B4-BE49-F238E27FC236}">
                  <a16:creationId xmlns:a16="http://schemas.microsoft.com/office/drawing/2014/main" id="{36CD85A1-2D1B-4416-8A38-4B1D0738AFCF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9;p38">
              <a:extLst>
                <a:ext uri="{FF2B5EF4-FFF2-40B4-BE49-F238E27FC236}">
                  <a16:creationId xmlns:a16="http://schemas.microsoft.com/office/drawing/2014/main" id="{E74C5C3C-304C-4BF7-9E37-F757429A9AF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0;p38">
              <a:extLst>
                <a:ext uri="{FF2B5EF4-FFF2-40B4-BE49-F238E27FC236}">
                  <a16:creationId xmlns:a16="http://schemas.microsoft.com/office/drawing/2014/main" id="{ED65DEA6-336B-4C58-8908-C291DA70CD07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1;p38">
              <a:extLst>
                <a:ext uri="{FF2B5EF4-FFF2-40B4-BE49-F238E27FC236}">
                  <a16:creationId xmlns:a16="http://schemas.microsoft.com/office/drawing/2014/main" id="{AAFF6B30-D32F-4614-829C-4CFB2D289CC3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2;p38">
              <a:extLst>
                <a:ext uri="{FF2B5EF4-FFF2-40B4-BE49-F238E27FC236}">
                  <a16:creationId xmlns:a16="http://schemas.microsoft.com/office/drawing/2014/main" id="{5A569519-989D-4F10-9520-AED6593E7BF4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3;p38">
              <a:extLst>
                <a:ext uri="{FF2B5EF4-FFF2-40B4-BE49-F238E27FC236}">
                  <a16:creationId xmlns:a16="http://schemas.microsoft.com/office/drawing/2014/main" id="{283F260C-5616-423E-A62B-3EB0B1E3F413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64;p38">
              <a:extLst>
                <a:ext uri="{FF2B5EF4-FFF2-40B4-BE49-F238E27FC236}">
                  <a16:creationId xmlns:a16="http://schemas.microsoft.com/office/drawing/2014/main" id="{33AB03EA-0DA0-4052-869B-BB031EEC8C18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65;p38">
              <a:extLst>
                <a:ext uri="{FF2B5EF4-FFF2-40B4-BE49-F238E27FC236}">
                  <a16:creationId xmlns:a16="http://schemas.microsoft.com/office/drawing/2014/main" id="{A5E89DD7-CD68-49F1-BE20-5682221620C8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6;p38">
              <a:extLst>
                <a:ext uri="{FF2B5EF4-FFF2-40B4-BE49-F238E27FC236}">
                  <a16:creationId xmlns:a16="http://schemas.microsoft.com/office/drawing/2014/main" id="{5EFBB404-1A57-4A28-A31C-594FA083BB5E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7;p38">
              <a:extLst>
                <a:ext uri="{FF2B5EF4-FFF2-40B4-BE49-F238E27FC236}">
                  <a16:creationId xmlns:a16="http://schemas.microsoft.com/office/drawing/2014/main" id="{1AA2E691-28B2-4D3D-B02C-546A89B90A3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8;p38">
              <a:extLst>
                <a:ext uri="{FF2B5EF4-FFF2-40B4-BE49-F238E27FC236}">
                  <a16:creationId xmlns:a16="http://schemas.microsoft.com/office/drawing/2014/main" id="{A7BA2A8E-441A-466C-A454-FC241926A43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9;p38">
              <a:extLst>
                <a:ext uri="{FF2B5EF4-FFF2-40B4-BE49-F238E27FC236}">
                  <a16:creationId xmlns:a16="http://schemas.microsoft.com/office/drawing/2014/main" id="{2C428043-E6F4-4507-B5D6-CD51D3ADFC2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70;p38">
              <a:extLst>
                <a:ext uri="{FF2B5EF4-FFF2-40B4-BE49-F238E27FC236}">
                  <a16:creationId xmlns:a16="http://schemas.microsoft.com/office/drawing/2014/main" id="{C0F57212-62C1-45F8-9753-597D2CF2D2B5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71;p38">
              <a:extLst>
                <a:ext uri="{FF2B5EF4-FFF2-40B4-BE49-F238E27FC236}">
                  <a16:creationId xmlns:a16="http://schemas.microsoft.com/office/drawing/2014/main" id="{F464EA12-041E-4021-BF56-AA4F512FB3E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721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827" y="127975"/>
            <a:ext cx="2263334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3545" y="708816"/>
            <a:ext cx="2409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게임 제목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Don”t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open it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&lt;Calamity Box&gt;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545" y="1780172"/>
            <a:ext cx="1579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장르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</a:p>
          <a:p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로그라이트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+@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4994" y="670562"/>
            <a:ext cx="1907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게임 진행 방식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</a:p>
          <a:p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545" y="2549613"/>
            <a:ext cx="2157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예상 플레이 시간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이상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576885" y="790092"/>
            <a:ext cx="994417" cy="52983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39752" y="878093"/>
            <a:ext cx="129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545" y="3313192"/>
            <a:ext cx="3231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스테이지 구성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1~4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 스테이지</a:t>
            </a:r>
          </a:p>
        </p:txBody>
      </p:sp>
      <p:cxnSp>
        <p:nvCxnSpPr>
          <p:cNvPr id="15" name="직선 화살표 연결선 14"/>
          <p:cNvCxnSpPr>
            <a:stCxn id="7" idx="2"/>
          </p:cNvCxnSpPr>
          <p:nvPr/>
        </p:nvCxnSpPr>
        <p:spPr>
          <a:xfrm flipH="1">
            <a:off x="7074093" y="1319926"/>
            <a:ext cx="1" cy="76049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576884" y="2102522"/>
            <a:ext cx="994417" cy="52983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23300" y="2159198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 진행과</a:t>
            </a: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캐릭터 성장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576884" y="3047912"/>
            <a:ext cx="994417" cy="52983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34223" y="2125113"/>
            <a:ext cx="994417" cy="52983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34223" y="2236141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영구적 죽음</a:t>
            </a:r>
          </a:p>
        </p:txBody>
      </p:sp>
      <p:cxnSp>
        <p:nvCxnSpPr>
          <p:cNvPr id="29" name="직선 연결선 28"/>
          <p:cNvCxnSpPr>
            <a:stCxn id="23" idx="0"/>
          </p:cNvCxnSpPr>
          <p:nvPr/>
        </p:nvCxnSpPr>
        <p:spPr>
          <a:xfrm flipH="1" flipV="1">
            <a:off x="5331431" y="1055009"/>
            <a:ext cx="1" cy="1070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7" idx="1"/>
          </p:cNvCxnSpPr>
          <p:nvPr/>
        </p:nvCxnSpPr>
        <p:spPr>
          <a:xfrm>
            <a:off x="5331431" y="1055009"/>
            <a:ext cx="124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24903" y="3184611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보스와의 전투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576884" y="4233981"/>
            <a:ext cx="994417" cy="52983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566581" y="4283454"/>
            <a:ext cx="1058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 스테이지 </a:t>
            </a:r>
            <a:endParaRPr lang="en-US" altLang="ko-KR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클리어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3" name="직선 화살표 연결선 42"/>
          <p:cNvCxnSpPr>
            <a:stCxn id="19" idx="2"/>
            <a:endCxn id="22" idx="0"/>
          </p:cNvCxnSpPr>
          <p:nvPr/>
        </p:nvCxnSpPr>
        <p:spPr>
          <a:xfrm>
            <a:off x="7074093" y="2632356"/>
            <a:ext cx="0" cy="41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2" idx="2"/>
            <a:endCxn id="40" idx="0"/>
          </p:cNvCxnSpPr>
          <p:nvPr/>
        </p:nvCxnSpPr>
        <p:spPr>
          <a:xfrm>
            <a:off x="7074093" y="3577746"/>
            <a:ext cx="0" cy="65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23" idx="2"/>
          </p:cNvCxnSpPr>
          <p:nvPr/>
        </p:nvCxnSpPr>
        <p:spPr>
          <a:xfrm flipV="1">
            <a:off x="5321128" y="2654947"/>
            <a:ext cx="10304" cy="184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 flipV="1">
            <a:off x="5321128" y="4498897"/>
            <a:ext cx="1245454" cy="13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21" idx="1"/>
            <a:endCxn id="23" idx="3"/>
          </p:cNvCxnSpPr>
          <p:nvPr/>
        </p:nvCxnSpPr>
        <p:spPr>
          <a:xfrm flipH="1" flipV="1">
            <a:off x="5828640" y="2390030"/>
            <a:ext cx="6946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5321128" y="3334984"/>
            <a:ext cx="1243939" cy="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2459" y="4024399"/>
            <a:ext cx="40943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스토리 컨셉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판타지</a:t>
            </a:r>
            <a:endParaRPr lang="en-US" altLang="ko-KR" sz="1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던전을 탐험하는 모험가라는 직업이 있는 세상</a:t>
            </a:r>
          </a:p>
        </p:txBody>
      </p:sp>
      <p:grpSp>
        <p:nvGrpSpPr>
          <p:cNvPr id="28" name="Google Shape;5844;p38">
            <a:extLst>
              <a:ext uri="{FF2B5EF4-FFF2-40B4-BE49-F238E27FC236}">
                <a16:creationId xmlns:a16="http://schemas.microsoft.com/office/drawing/2014/main" id="{4860EB62-3FE0-467F-9D0E-4EF903B5CDC0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0" name="Google Shape;5845;p38">
              <a:extLst>
                <a:ext uri="{FF2B5EF4-FFF2-40B4-BE49-F238E27FC236}">
                  <a16:creationId xmlns:a16="http://schemas.microsoft.com/office/drawing/2014/main" id="{D97ED0C0-B149-4409-AC7D-AEFE50FD205B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46;p38">
              <a:extLst>
                <a:ext uri="{FF2B5EF4-FFF2-40B4-BE49-F238E27FC236}">
                  <a16:creationId xmlns:a16="http://schemas.microsoft.com/office/drawing/2014/main" id="{72ED6BD6-3437-4C8C-9654-4A4EB1919AA1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47;p38">
              <a:extLst>
                <a:ext uri="{FF2B5EF4-FFF2-40B4-BE49-F238E27FC236}">
                  <a16:creationId xmlns:a16="http://schemas.microsoft.com/office/drawing/2014/main" id="{6FF8C623-9DBF-4E29-BEAB-844AF361DC27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8;p38">
              <a:extLst>
                <a:ext uri="{FF2B5EF4-FFF2-40B4-BE49-F238E27FC236}">
                  <a16:creationId xmlns:a16="http://schemas.microsoft.com/office/drawing/2014/main" id="{D2F14564-DB25-4277-9C52-CAA36021DE5B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9;p38">
              <a:extLst>
                <a:ext uri="{FF2B5EF4-FFF2-40B4-BE49-F238E27FC236}">
                  <a16:creationId xmlns:a16="http://schemas.microsoft.com/office/drawing/2014/main" id="{6C1E1DF3-3486-4915-B9F5-2823EC4AEDD5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50;p38">
              <a:extLst>
                <a:ext uri="{FF2B5EF4-FFF2-40B4-BE49-F238E27FC236}">
                  <a16:creationId xmlns:a16="http://schemas.microsoft.com/office/drawing/2014/main" id="{62F3CEFA-5262-45A7-9E71-4798A74CE0A7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51;p38">
              <a:extLst>
                <a:ext uri="{FF2B5EF4-FFF2-40B4-BE49-F238E27FC236}">
                  <a16:creationId xmlns:a16="http://schemas.microsoft.com/office/drawing/2014/main" id="{C55E2333-F0D8-4176-B3C4-5D00FF6E5268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52;p38">
              <a:extLst>
                <a:ext uri="{FF2B5EF4-FFF2-40B4-BE49-F238E27FC236}">
                  <a16:creationId xmlns:a16="http://schemas.microsoft.com/office/drawing/2014/main" id="{942284F4-EF60-4951-AA24-B57EEB95C98B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53;p38">
              <a:extLst>
                <a:ext uri="{FF2B5EF4-FFF2-40B4-BE49-F238E27FC236}">
                  <a16:creationId xmlns:a16="http://schemas.microsoft.com/office/drawing/2014/main" id="{20B90548-10F7-42F8-B06C-8DD8BB6A692F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4;p38">
              <a:extLst>
                <a:ext uri="{FF2B5EF4-FFF2-40B4-BE49-F238E27FC236}">
                  <a16:creationId xmlns:a16="http://schemas.microsoft.com/office/drawing/2014/main" id="{6F1F7D3C-3574-486A-B54B-E5B51BB9FCB6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5;p38">
              <a:extLst>
                <a:ext uri="{FF2B5EF4-FFF2-40B4-BE49-F238E27FC236}">
                  <a16:creationId xmlns:a16="http://schemas.microsoft.com/office/drawing/2014/main" id="{89380E98-38AF-42F7-A5BE-56EC0E9DFFDF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6;p38">
              <a:extLst>
                <a:ext uri="{FF2B5EF4-FFF2-40B4-BE49-F238E27FC236}">
                  <a16:creationId xmlns:a16="http://schemas.microsoft.com/office/drawing/2014/main" id="{5AE4F93F-A024-4F3E-84E6-7C29D40E18C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7;p38">
              <a:extLst>
                <a:ext uri="{FF2B5EF4-FFF2-40B4-BE49-F238E27FC236}">
                  <a16:creationId xmlns:a16="http://schemas.microsoft.com/office/drawing/2014/main" id="{1045E537-B258-4BE7-9FBF-A802BCCB4F1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8;p38">
              <a:extLst>
                <a:ext uri="{FF2B5EF4-FFF2-40B4-BE49-F238E27FC236}">
                  <a16:creationId xmlns:a16="http://schemas.microsoft.com/office/drawing/2014/main" id="{52E629C2-D1AC-4424-927A-D9363B74CC6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59;p38">
              <a:extLst>
                <a:ext uri="{FF2B5EF4-FFF2-40B4-BE49-F238E27FC236}">
                  <a16:creationId xmlns:a16="http://schemas.microsoft.com/office/drawing/2014/main" id="{FC67A451-726D-4CF6-AE94-DBE98C747F3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0;p38">
              <a:extLst>
                <a:ext uri="{FF2B5EF4-FFF2-40B4-BE49-F238E27FC236}">
                  <a16:creationId xmlns:a16="http://schemas.microsoft.com/office/drawing/2014/main" id="{598FDADB-C891-4AD2-81DC-F0A75196C3D4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1;p38">
              <a:extLst>
                <a:ext uri="{FF2B5EF4-FFF2-40B4-BE49-F238E27FC236}">
                  <a16:creationId xmlns:a16="http://schemas.microsoft.com/office/drawing/2014/main" id="{3509B6CD-CDE8-4021-BD69-B146929A54E5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2;p38">
              <a:extLst>
                <a:ext uri="{FF2B5EF4-FFF2-40B4-BE49-F238E27FC236}">
                  <a16:creationId xmlns:a16="http://schemas.microsoft.com/office/drawing/2014/main" id="{3C937924-959E-41C3-8518-9EBDF5183789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3;p38">
              <a:extLst>
                <a:ext uri="{FF2B5EF4-FFF2-40B4-BE49-F238E27FC236}">
                  <a16:creationId xmlns:a16="http://schemas.microsoft.com/office/drawing/2014/main" id="{A1F2F343-4659-4E82-B123-5CFFDD4545DC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4;p38">
              <a:extLst>
                <a:ext uri="{FF2B5EF4-FFF2-40B4-BE49-F238E27FC236}">
                  <a16:creationId xmlns:a16="http://schemas.microsoft.com/office/drawing/2014/main" id="{79219C52-A54E-4D97-BCC4-AFE3458D6CFC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5;p38">
              <a:extLst>
                <a:ext uri="{FF2B5EF4-FFF2-40B4-BE49-F238E27FC236}">
                  <a16:creationId xmlns:a16="http://schemas.microsoft.com/office/drawing/2014/main" id="{882091A9-1D10-43AE-BC10-D04999032971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6;p38">
              <a:extLst>
                <a:ext uri="{FF2B5EF4-FFF2-40B4-BE49-F238E27FC236}">
                  <a16:creationId xmlns:a16="http://schemas.microsoft.com/office/drawing/2014/main" id="{AA0255D6-E932-4AB8-9648-BFA9005864A7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7;p38">
              <a:extLst>
                <a:ext uri="{FF2B5EF4-FFF2-40B4-BE49-F238E27FC236}">
                  <a16:creationId xmlns:a16="http://schemas.microsoft.com/office/drawing/2014/main" id="{6D359065-6F96-492A-B4EB-A189F8084A55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8;p38">
              <a:extLst>
                <a:ext uri="{FF2B5EF4-FFF2-40B4-BE49-F238E27FC236}">
                  <a16:creationId xmlns:a16="http://schemas.microsoft.com/office/drawing/2014/main" id="{1F87560B-5298-495A-AF39-784DB919735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69;p38">
              <a:extLst>
                <a:ext uri="{FF2B5EF4-FFF2-40B4-BE49-F238E27FC236}">
                  <a16:creationId xmlns:a16="http://schemas.microsoft.com/office/drawing/2014/main" id="{3B810074-3C01-43F4-8F13-66B6C4E0D96C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70;p38">
              <a:extLst>
                <a:ext uri="{FF2B5EF4-FFF2-40B4-BE49-F238E27FC236}">
                  <a16:creationId xmlns:a16="http://schemas.microsoft.com/office/drawing/2014/main" id="{92694C0B-6993-4ACC-9B84-AC3FF5B7D7EC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71;p38">
              <a:extLst>
                <a:ext uri="{FF2B5EF4-FFF2-40B4-BE49-F238E27FC236}">
                  <a16:creationId xmlns:a16="http://schemas.microsoft.com/office/drawing/2014/main" id="{34934D45-3B1A-4BD1-A30A-240C0D5688C3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65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 animBg="1"/>
      <p:bldP spid="8" grpId="0"/>
      <p:bldP spid="11" grpId="0"/>
      <p:bldP spid="19" grpId="0" animBg="1"/>
      <p:bldP spid="21" grpId="0"/>
      <p:bldP spid="22" grpId="0" animBg="1"/>
      <p:bldP spid="23" grpId="0" animBg="1"/>
      <p:bldP spid="24" grpId="0"/>
      <p:bldP spid="39" grpId="0"/>
      <p:bldP spid="40" grpId="0" animBg="1"/>
      <p:bldP spid="41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3986" y="109120"/>
            <a:ext cx="1948024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834" y="611371"/>
            <a:ext cx="188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전체 스토리 </a:t>
            </a:r>
            <a:r>
              <a:rPr lang="en-US" altLang="ko-KR" sz="2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  <a:endParaRPr lang="ko-KR" altLang="en-US" sz="28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4F686-80CA-485D-9291-D6284D3CA5DD}"/>
              </a:ext>
            </a:extLst>
          </p:cNvPr>
          <p:cNvSpPr txBox="1"/>
          <p:nvPr/>
        </p:nvSpPr>
        <p:spPr>
          <a:xfrm>
            <a:off x="252550" y="1184071"/>
            <a:ext cx="8457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모험가들이 지하 던전에 들어가 보물상자를 찾으면서부터 시작이 된다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하지만 그 상자에는 보물을 제외하고도 인류에 재앙을 불러오는 저주들이 들어 있었다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그러한 것도 모르는 채 모험가들은 지하 던전에서 보물들을 가지고 가고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그와 동시에 재앙이 강해진다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시간이 지나 재앙은 감당 할 수 없을 정도까지 불어나고 그로 인해 인류에게 위기가 찾아오게 된다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그런 와중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어느 날 그 지하 던전 최하층에 재앙을 봉인 할 수 있는 판도라의 상자라는 것에 대한 소문이 돌고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많은 모험가들이 인류 구원이라는 명목으로 지하 던전에 도전을 하게 된다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16" name="Google Shape;5844;p38">
            <a:extLst>
              <a:ext uri="{FF2B5EF4-FFF2-40B4-BE49-F238E27FC236}">
                <a16:creationId xmlns:a16="http://schemas.microsoft.com/office/drawing/2014/main" id="{0318CE4B-B393-4E57-9FC0-3646291499E7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7" name="Google Shape;5845;p38">
              <a:extLst>
                <a:ext uri="{FF2B5EF4-FFF2-40B4-BE49-F238E27FC236}">
                  <a16:creationId xmlns:a16="http://schemas.microsoft.com/office/drawing/2014/main" id="{6F9E038D-AA25-4AEE-8BD7-9DD8F3C20BA3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6;p38">
              <a:extLst>
                <a:ext uri="{FF2B5EF4-FFF2-40B4-BE49-F238E27FC236}">
                  <a16:creationId xmlns:a16="http://schemas.microsoft.com/office/drawing/2014/main" id="{BE7A8010-8B1A-4F0F-8C56-6B38E0A7CEE6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7;p38">
              <a:extLst>
                <a:ext uri="{FF2B5EF4-FFF2-40B4-BE49-F238E27FC236}">
                  <a16:creationId xmlns:a16="http://schemas.microsoft.com/office/drawing/2014/main" id="{CA915973-1B74-4DAD-9FFA-3AB81F6F7D0A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48;p38">
              <a:extLst>
                <a:ext uri="{FF2B5EF4-FFF2-40B4-BE49-F238E27FC236}">
                  <a16:creationId xmlns:a16="http://schemas.microsoft.com/office/drawing/2014/main" id="{76FF799C-9A2A-4FBF-8897-026DE2DE26AF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49;p38">
              <a:extLst>
                <a:ext uri="{FF2B5EF4-FFF2-40B4-BE49-F238E27FC236}">
                  <a16:creationId xmlns:a16="http://schemas.microsoft.com/office/drawing/2014/main" id="{F79D3594-7E48-45D2-BB94-B287503F5FCA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0;p38">
              <a:extLst>
                <a:ext uri="{FF2B5EF4-FFF2-40B4-BE49-F238E27FC236}">
                  <a16:creationId xmlns:a16="http://schemas.microsoft.com/office/drawing/2014/main" id="{F2D10482-A8D5-45E7-9A6A-EE471FC10668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1;p38">
              <a:extLst>
                <a:ext uri="{FF2B5EF4-FFF2-40B4-BE49-F238E27FC236}">
                  <a16:creationId xmlns:a16="http://schemas.microsoft.com/office/drawing/2014/main" id="{1DACDE56-E266-45B0-91C3-CFBF19EF0A7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2;p38">
              <a:extLst>
                <a:ext uri="{FF2B5EF4-FFF2-40B4-BE49-F238E27FC236}">
                  <a16:creationId xmlns:a16="http://schemas.microsoft.com/office/drawing/2014/main" id="{28766D66-22D4-40C6-9308-4A9306C63CDA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3;p38">
              <a:extLst>
                <a:ext uri="{FF2B5EF4-FFF2-40B4-BE49-F238E27FC236}">
                  <a16:creationId xmlns:a16="http://schemas.microsoft.com/office/drawing/2014/main" id="{FA802B3B-A2F9-4F88-B5C0-814270EE657D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54;p38">
              <a:extLst>
                <a:ext uri="{FF2B5EF4-FFF2-40B4-BE49-F238E27FC236}">
                  <a16:creationId xmlns:a16="http://schemas.microsoft.com/office/drawing/2014/main" id="{FEA7A91A-3932-4E01-AF5B-46D31262DB73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5;p38">
              <a:extLst>
                <a:ext uri="{FF2B5EF4-FFF2-40B4-BE49-F238E27FC236}">
                  <a16:creationId xmlns:a16="http://schemas.microsoft.com/office/drawing/2014/main" id="{95131767-DAB0-4365-8304-6CAE169C40C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56;p38">
              <a:extLst>
                <a:ext uri="{FF2B5EF4-FFF2-40B4-BE49-F238E27FC236}">
                  <a16:creationId xmlns:a16="http://schemas.microsoft.com/office/drawing/2014/main" id="{2BF244BE-5A22-40D8-BE62-46BF843068D9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57;p38">
              <a:extLst>
                <a:ext uri="{FF2B5EF4-FFF2-40B4-BE49-F238E27FC236}">
                  <a16:creationId xmlns:a16="http://schemas.microsoft.com/office/drawing/2014/main" id="{AFA504BC-FEA4-4987-9949-44A2C3BC53E3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58;p38">
              <a:extLst>
                <a:ext uri="{FF2B5EF4-FFF2-40B4-BE49-F238E27FC236}">
                  <a16:creationId xmlns:a16="http://schemas.microsoft.com/office/drawing/2014/main" id="{70EDCBDB-3BB9-476A-807A-E4C79464C981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59;p38">
              <a:extLst>
                <a:ext uri="{FF2B5EF4-FFF2-40B4-BE49-F238E27FC236}">
                  <a16:creationId xmlns:a16="http://schemas.microsoft.com/office/drawing/2014/main" id="{45D3C268-FB10-4597-8AB0-FFD3264906E0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0;p38">
              <a:extLst>
                <a:ext uri="{FF2B5EF4-FFF2-40B4-BE49-F238E27FC236}">
                  <a16:creationId xmlns:a16="http://schemas.microsoft.com/office/drawing/2014/main" id="{67A0B0FF-EC28-46F1-9754-A61B9683A1B9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1;p38">
              <a:extLst>
                <a:ext uri="{FF2B5EF4-FFF2-40B4-BE49-F238E27FC236}">
                  <a16:creationId xmlns:a16="http://schemas.microsoft.com/office/drawing/2014/main" id="{C1D1CA85-AA63-4F84-A00E-F04984D07944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2;p38">
              <a:extLst>
                <a:ext uri="{FF2B5EF4-FFF2-40B4-BE49-F238E27FC236}">
                  <a16:creationId xmlns:a16="http://schemas.microsoft.com/office/drawing/2014/main" id="{6EA026A5-1695-4ADB-9707-1CDE333BEB91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3;p38">
              <a:extLst>
                <a:ext uri="{FF2B5EF4-FFF2-40B4-BE49-F238E27FC236}">
                  <a16:creationId xmlns:a16="http://schemas.microsoft.com/office/drawing/2014/main" id="{DF230530-855D-452B-9E57-6AA517A5F238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4;p38">
              <a:extLst>
                <a:ext uri="{FF2B5EF4-FFF2-40B4-BE49-F238E27FC236}">
                  <a16:creationId xmlns:a16="http://schemas.microsoft.com/office/drawing/2014/main" id="{7EA2D850-F983-4A84-9EDD-F73E0FBF389C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5;p38">
              <a:extLst>
                <a:ext uri="{FF2B5EF4-FFF2-40B4-BE49-F238E27FC236}">
                  <a16:creationId xmlns:a16="http://schemas.microsoft.com/office/drawing/2014/main" id="{3EDFE4BF-84BD-445D-BED2-154B3C0CBEA2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6;p38">
              <a:extLst>
                <a:ext uri="{FF2B5EF4-FFF2-40B4-BE49-F238E27FC236}">
                  <a16:creationId xmlns:a16="http://schemas.microsoft.com/office/drawing/2014/main" id="{9AF6C261-34BE-4BD9-B343-7ED4BBDD63D5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67;p38">
              <a:extLst>
                <a:ext uri="{FF2B5EF4-FFF2-40B4-BE49-F238E27FC236}">
                  <a16:creationId xmlns:a16="http://schemas.microsoft.com/office/drawing/2014/main" id="{4C4E7406-F8A2-4492-B9A4-62969C37110D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68;p38">
              <a:extLst>
                <a:ext uri="{FF2B5EF4-FFF2-40B4-BE49-F238E27FC236}">
                  <a16:creationId xmlns:a16="http://schemas.microsoft.com/office/drawing/2014/main" id="{40923A87-C9F4-4C78-A569-F1BCEE575BF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69;p38">
              <a:extLst>
                <a:ext uri="{FF2B5EF4-FFF2-40B4-BE49-F238E27FC236}">
                  <a16:creationId xmlns:a16="http://schemas.microsoft.com/office/drawing/2014/main" id="{325F348D-C79C-4C4F-B7D6-6F8C88DC2F3D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70;p38">
              <a:extLst>
                <a:ext uri="{FF2B5EF4-FFF2-40B4-BE49-F238E27FC236}">
                  <a16:creationId xmlns:a16="http://schemas.microsoft.com/office/drawing/2014/main" id="{F4A178FE-20D3-430A-9A9A-6E389E45BD0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71;p38">
              <a:extLst>
                <a:ext uri="{FF2B5EF4-FFF2-40B4-BE49-F238E27FC236}">
                  <a16:creationId xmlns:a16="http://schemas.microsoft.com/office/drawing/2014/main" id="{6FD86B20-13A1-490E-939F-16C45E48779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677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7" y="1202179"/>
            <a:ext cx="1654510" cy="3001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5214188" y="681820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주인공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(PLAYER):</a:t>
            </a:r>
            <a:endParaRPr lang="ko-KR" altLang="en-US" sz="24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7151" y="1202179"/>
            <a:ext cx="5029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주인공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(Player)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은 평범한 모험가였으나 지하 던전으로 생긴 재앙 때문에 고통 받고 있는 사람 중 하나였다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어느 날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소문으로 지하 던전 최하층에 재앙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저주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을 봉인할 수 있는 판도라의 상자가 있다는 이야기를 듣고 많은 모험가들이 도전하는 모습을 보고 지하 던전을 향하게 된다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3" name="제목 2">
            <a:extLst>
              <a:ext uri="{FF2B5EF4-FFF2-40B4-BE49-F238E27FC236}">
                <a16:creationId xmlns:a16="http://schemas.microsoft.com/office/drawing/2014/main" id="{DC15C5E7-3AE0-4615-B23E-965DF8CDE37C}"/>
              </a:ext>
            </a:extLst>
          </p:cNvPr>
          <p:cNvSpPr txBox="1">
            <a:spLocks/>
          </p:cNvSpPr>
          <p:nvPr/>
        </p:nvSpPr>
        <p:spPr>
          <a:xfrm>
            <a:off x="493986" y="109120"/>
            <a:ext cx="19480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 설명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4" name="Google Shape;5844;p38">
            <a:extLst>
              <a:ext uri="{FF2B5EF4-FFF2-40B4-BE49-F238E27FC236}">
                <a16:creationId xmlns:a16="http://schemas.microsoft.com/office/drawing/2014/main" id="{1E28A33A-949D-46EF-8E49-56B69EDBF558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45" name="Google Shape;5845;p38">
              <a:extLst>
                <a:ext uri="{FF2B5EF4-FFF2-40B4-BE49-F238E27FC236}">
                  <a16:creationId xmlns:a16="http://schemas.microsoft.com/office/drawing/2014/main" id="{3BE852CB-5603-4CD2-8352-B939F42AFA48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46;p38">
              <a:extLst>
                <a:ext uri="{FF2B5EF4-FFF2-40B4-BE49-F238E27FC236}">
                  <a16:creationId xmlns:a16="http://schemas.microsoft.com/office/drawing/2014/main" id="{D385AE19-218F-4B11-8673-E96093288D0D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47;p38">
              <a:extLst>
                <a:ext uri="{FF2B5EF4-FFF2-40B4-BE49-F238E27FC236}">
                  <a16:creationId xmlns:a16="http://schemas.microsoft.com/office/drawing/2014/main" id="{C5B691CC-64FE-4CFC-80F2-D9F6CF5D744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48;p38">
              <a:extLst>
                <a:ext uri="{FF2B5EF4-FFF2-40B4-BE49-F238E27FC236}">
                  <a16:creationId xmlns:a16="http://schemas.microsoft.com/office/drawing/2014/main" id="{11FFC3D2-CE11-4D4D-BD44-0379E449A211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49;p38">
              <a:extLst>
                <a:ext uri="{FF2B5EF4-FFF2-40B4-BE49-F238E27FC236}">
                  <a16:creationId xmlns:a16="http://schemas.microsoft.com/office/drawing/2014/main" id="{C261DA32-6F75-47B7-804F-1FC7B026CC31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0;p38">
              <a:extLst>
                <a:ext uri="{FF2B5EF4-FFF2-40B4-BE49-F238E27FC236}">
                  <a16:creationId xmlns:a16="http://schemas.microsoft.com/office/drawing/2014/main" id="{E72C78CF-02FF-4F69-934C-4275AEBB2621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51;p38">
              <a:extLst>
                <a:ext uri="{FF2B5EF4-FFF2-40B4-BE49-F238E27FC236}">
                  <a16:creationId xmlns:a16="http://schemas.microsoft.com/office/drawing/2014/main" id="{2C4C8FC0-42AE-40A3-AFF6-D4C945B3B1F2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52;p38">
              <a:extLst>
                <a:ext uri="{FF2B5EF4-FFF2-40B4-BE49-F238E27FC236}">
                  <a16:creationId xmlns:a16="http://schemas.microsoft.com/office/drawing/2014/main" id="{7808E2C5-0A45-4F33-8881-3616CF8D74EA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53;p38">
              <a:extLst>
                <a:ext uri="{FF2B5EF4-FFF2-40B4-BE49-F238E27FC236}">
                  <a16:creationId xmlns:a16="http://schemas.microsoft.com/office/drawing/2014/main" id="{A14DC9DC-A2D4-47A8-AD3F-9C3E92BF5F49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54;p38">
              <a:extLst>
                <a:ext uri="{FF2B5EF4-FFF2-40B4-BE49-F238E27FC236}">
                  <a16:creationId xmlns:a16="http://schemas.microsoft.com/office/drawing/2014/main" id="{06064C6F-EE41-47CD-B819-8D5972B30C37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55;p38">
              <a:extLst>
                <a:ext uri="{FF2B5EF4-FFF2-40B4-BE49-F238E27FC236}">
                  <a16:creationId xmlns:a16="http://schemas.microsoft.com/office/drawing/2014/main" id="{011EB145-D109-4FF0-9F24-734EDCE32DA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56;p38">
              <a:extLst>
                <a:ext uri="{FF2B5EF4-FFF2-40B4-BE49-F238E27FC236}">
                  <a16:creationId xmlns:a16="http://schemas.microsoft.com/office/drawing/2014/main" id="{8CDF4A48-18CF-4CA3-9326-EBCA5DEF0A11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57;p38">
              <a:extLst>
                <a:ext uri="{FF2B5EF4-FFF2-40B4-BE49-F238E27FC236}">
                  <a16:creationId xmlns:a16="http://schemas.microsoft.com/office/drawing/2014/main" id="{F51FBFDB-C839-4AFB-A588-6299BB64427A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8;p38">
              <a:extLst>
                <a:ext uri="{FF2B5EF4-FFF2-40B4-BE49-F238E27FC236}">
                  <a16:creationId xmlns:a16="http://schemas.microsoft.com/office/drawing/2014/main" id="{55A34028-E770-4296-8833-087EE0A0623E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59;p38">
              <a:extLst>
                <a:ext uri="{FF2B5EF4-FFF2-40B4-BE49-F238E27FC236}">
                  <a16:creationId xmlns:a16="http://schemas.microsoft.com/office/drawing/2014/main" id="{F084B8FC-FB2B-4EA5-A049-02E8C77669B9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0;p38">
              <a:extLst>
                <a:ext uri="{FF2B5EF4-FFF2-40B4-BE49-F238E27FC236}">
                  <a16:creationId xmlns:a16="http://schemas.microsoft.com/office/drawing/2014/main" id="{EB7B4D9D-AEBE-43F5-AB67-4CD3840CC0BC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1;p38">
              <a:extLst>
                <a:ext uri="{FF2B5EF4-FFF2-40B4-BE49-F238E27FC236}">
                  <a16:creationId xmlns:a16="http://schemas.microsoft.com/office/drawing/2014/main" id="{94E1C26E-8E45-490D-9104-9B652C7AFB69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62;p38">
              <a:extLst>
                <a:ext uri="{FF2B5EF4-FFF2-40B4-BE49-F238E27FC236}">
                  <a16:creationId xmlns:a16="http://schemas.microsoft.com/office/drawing/2014/main" id="{9F5EB4EB-6544-4680-9DAC-0C29150FD2FD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63;p38">
              <a:extLst>
                <a:ext uri="{FF2B5EF4-FFF2-40B4-BE49-F238E27FC236}">
                  <a16:creationId xmlns:a16="http://schemas.microsoft.com/office/drawing/2014/main" id="{B8923F0D-E009-4C96-AA28-E67A517EBBB7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64;p38">
              <a:extLst>
                <a:ext uri="{FF2B5EF4-FFF2-40B4-BE49-F238E27FC236}">
                  <a16:creationId xmlns:a16="http://schemas.microsoft.com/office/drawing/2014/main" id="{7D6D2CE3-BE9C-4426-BF09-17B799323938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65;p38">
              <a:extLst>
                <a:ext uri="{FF2B5EF4-FFF2-40B4-BE49-F238E27FC236}">
                  <a16:creationId xmlns:a16="http://schemas.microsoft.com/office/drawing/2014/main" id="{952DD67B-6878-4887-A724-7F8681C3BB29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66;p38">
              <a:extLst>
                <a:ext uri="{FF2B5EF4-FFF2-40B4-BE49-F238E27FC236}">
                  <a16:creationId xmlns:a16="http://schemas.microsoft.com/office/drawing/2014/main" id="{037CEDB7-51B9-40D9-847E-33C7EDC85495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67;p38">
              <a:extLst>
                <a:ext uri="{FF2B5EF4-FFF2-40B4-BE49-F238E27FC236}">
                  <a16:creationId xmlns:a16="http://schemas.microsoft.com/office/drawing/2014/main" id="{3C8ED27F-D369-4CF1-89F0-2F7C47F09E65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68;p38">
              <a:extLst>
                <a:ext uri="{FF2B5EF4-FFF2-40B4-BE49-F238E27FC236}">
                  <a16:creationId xmlns:a16="http://schemas.microsoft.com/office/drawing/2014/main" id="{B83457D7-09FE-4A34-B3E0-F8A9B1A16D5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69;p38">
              <a:extLst>
                <a:ext uri="{FF2B5EF4-FFF2-40B4-BE49-F238E27FC236}">
                  <a16:creationId xmlns:a16="http://schemas.microsoft.com/office/drawing/2014/main" id="{D3ED7EB9-26DE-480F-8893-852B81A7348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70;p38">
              <a:extLst>
                <a:ext uri="{FF2B5EF4-FFF2-40B4-BE49-F238E27FC236}">
                  <a16:creationId xmlns:a16="http://schemas.microsoft.com/office/drawing/2014/main" id="{75B9EE3F-D9B3-4B9B-80B7-74B43A309CD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71;p38">
              <a:extLst>
                <a:ext uri="{FF2B5EF4-FFF2-40B4-BE49-F238E27FC236}">
                  <a16:creationId xmlns:a16="http://schemas.microsoft.com/office/drawing/2014/main" id="{4422E86D-1588-4C7C-942C-AEC6CFEF5B3C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295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69474" y="1575632"/>
            <a:ext cx="26069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스테이지 구성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개의 스테이지로 구성</a:t>
            </a:r>
            <a:endParaRPr lang="en-US" altLang="ko-KR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3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74" y="2882162"/>
            <a:ext cx="1908107" cy="879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3" name="제목 2">
            <a:extLst>
              <a:ext uri="{FF2B5EF4-FFF2-40B4-BE49-F238E27FC236}">
                <a16:creationId xmlns:a16="http://schemas.microsoft.com/office/drawing/2014/main" id="{222757E4-4479-4972-9361-1A4B87A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109120"/>
            <a:ext cx="1948024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 설명</a:t>
            </a:r>
          </a:p>
        </p:txBody>
      </p:sp>
      <p:grpSp>
        <p:nvGrpSpPr>
          <p:cNvPr id="44" name="Google Shape;5844;p38">
            <a:extLst>
              <a:ext uri="{FF2B5EF4-FFF2-40B4-BE49-F238E27FC236}">
                <a16:creationId xmlns:a16="http://schemas.microsoft.com/office/drawing/2014/main" id="{9E68A187-A6CC-49C4-A032-88726C90F63F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45" name="Google Shape;5845;p38">
              <a:extLst>
                <a:ext uri="{FF2B5EF4-FFF2-40B4-BE49-F238E27FC236}">
                  <a16:creationId xmlns:a16="http://schemas.microsoft.com/office/drawing/2014/main" id="{E8EEFC07-479A-4EE4-B8E7-FC97FEFDFEF4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46;p38">
              <a:extLst>
                <a:ext uri="{FF2B5EF4-FFF2-40B4-BE49-F238E27FC236}">
                  <a16:creationId xmlns:a16="http://schemas.microsoft.com/office/drawing/2014/main" id="{B5938EEF-0DF4-4DA6-A2DC-2B88C848CF6F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47;p38">
              <a:extLst>
                <a:ext uri="{FF2B5EF4-FFF2-40B4-BE49-F238E27FC236}">
                  <a16:creationId xmlns:a16="http://schemas.microsoft.com/office/drawing/2014/main" id="{0FBD669C-5A5D-48AA-826D-416D61F84AC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48;p38">
              <a:extLst>
                <a:ext uri="{FF2B5EF4-FFF2-40B4-BE49-F238E27FC236}">
                  <a16:creationId xmlns:a16="http://schemas.microsoft.com/office/drawing/2014/main" id="{D25DBCC1-90D0-4EC6-B760-A52B5E46D819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49;p38">
              <a:extLst>
                <a:ext uri="{FF2B5EF4-FFF2-40B4-BE49-F238E27FC236}">
                  <a16:creationId xmlns:a16="http://schemas.microsoft.com/office/drawing/2014/main" id="{D63311B0-D2A7-46DD-BA29-9648D9104449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0;p38">
              <a:extLst>
                <a:ext uri="{FF2B5EF4-FFF2-40B4-BE49-F238E27FC236}">
                  <a16:creationId xmlns:a16="http://schemas.microsoft.com/office/drawing/2014/main" id="{BD427A78-5671-4589-BD6B-0FEF0737BD2B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51;p38">
              <a:extLst>
                <a:ext uri="{FF2B5EF4-FFF2-40B4-BE49-F238E27FC236}">
                  <a16:creationId xmlns:a16="http://schemas.microsoft.com/office/drawing/2014/main" id="{6D62233D-26C3-4E8E-BC17-0DBA95534879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52;p38">
              <a:extLst>
                <a:ext uri="{FF2B5EF4-FFF2-40B4-BE49-F238E27FC236}">
                  <a16:creationId xmlns:a16="http://schemas.microsoft.com/office/drawing/2014/main" id="{0254A6B1-A29C-47F5-88EA-4C60B85A0C6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53;p38">
              <a:extLst>
                <a:ext uri="{FF2B5EF4-FFF2-40B4-BE49-F238E27FC236}">
                  <a16:creationId xmlns:a16="http://schemas.microsoft.com/office/drawing/2014/main" id="{4A3C631D-C87B-4B1E-8198-68FDA49DA0F0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54;p38">
              <a:extLst>
                <a:ext uri="{FF2B5EF4-FFF2-40B4-BE49-F238E27FC236}">
                  <a16:creationId xmlns:a16="http://schemas.microsoft.com/office/drawing/2014/main" id="{CA162F30-B635-4E4E-84CB-0EA5A9613535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55;p38">
              <a:extLst>
                <a:ext uri="{FF2B5EF4-FFF2-40B4-BE49-F238E27FC236}">
                  <a16:creationId xmlns:a16="http://schemas.microsoft.com/office/drawing/2014/main" id="{5DF45B32-C024-40DF-A538-D895F3AC7479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56;p38">
              <a:extLst>
                <a:ext uri="{FF2B5EF4-FFF2-40B4-BE49-F238E27FC236}">
                  <a16:creationId xmlns:a16="http://schemas.microsoft.com/office/drawing/2014/main" id="{52378EFA-93A4-41B2-B228-E5448336B70E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57;p38">
              <a:extLst>
                <a:ext uri="{FF2B5EF4-FFF2-40B4-BE49-F238E27FC236}">
                  <a16:creationId xmlns:a16="http://schemas.microsoft.com/office/drawing/2014/main" id="{9B6FC047-2FBE-47AA-9C8C-0197CE673709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8;p38">
              <a:extLst>
                <a:ext uri="{FF2B5EF4-FFF2-40B4-BE49-F238E27FC236}">
                  <a16:creationId xmlns:a16="http://schemas.microsoft.com/office/drawing/2014/main" id="{7177DDC0-CA9E-4777-A06D-23C8DD2AC84F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59;p38">
              <a:extLst>
                <a:ext uri="{FF2B5EF4-FFF2-40B4-BE49-F238E27FC236}">
                  <a16:creationId xmlns:a16="http://schemas.microsoft.com/office/drawing/2014/main" id="{243F556E-BDF3-4631-8EA3-2D20EE295BF6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0;p38">
              <a:extLst>
                <a:ext uri="{FF2B5EF4-FFF2-40B4-BE49-F238E27FC236}">
                  <a16:creationId xmlns:a16="http://schemas.microsoft.com/office/drawing/2014/main" id="{CBE470BF-D94E-4AF5-A833-CD9078B80E33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1;p38">
              <a:extLst>
                <a:ext uri="{FF2B5EF4-FFF2-40B4-BE49-F238E27FC236}">
                  <a16:creationId xmlns:a16="http://schemas.microsoft.com/office/drawing/2014/main" id="{974D47EE-6CD7-46C2-8EEC-C6692C8213FF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62;p38">
              <a:extLst>
                <a:ext uri="{FF2B5EF4-FFF2-40B4-BE49-F238E27FC236}">
                  <a16:creationId xmlns:a16="http://schemas.microsoft.com/office/drawing/2014/main" id="{7DD64429-9A81-4F5D-A8DB-F104FC0A59B3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63;p38">
              <a:extLst>
                <a:ext uri="{FF2B5EF4-FFF2-40B4-BE49-F238E27FC236}">
                  <a16:creationId xmlns:a16="http://schemas.microsoft.com/office/drawing/2014/main" id="{5A5EEABC-E825-4F0A-B265-76FB0683B045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64;p38">
              <a:extLst>
                <a:ext uri="{FF2B5EF4-FFF2-40B4-BE49-F238E27FC236}">
                  <a16:creationId xmlns:a16="http://schemas.microsoft.com/office/drawing/2014/main" id="{90CD8CC0-63A9-48F5-9F56-54ABF770509F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65;p38">
              <a:extLst>
                <a:ext uri="{FF2B5EF4-FFF2-40B4-BE49-F238E27FC236}">
                  <a16:creationId xmlns:a16="http://schemas.microsoft.com/office/drawing/2014/main" id="{2152D50F-CD05-4C8D-B927-ECCD863D28E0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66;p38">
              <a:extLst>
                <a:ext uri="{FF2B5EF4-FFF2-40B4-BE49-F238E27FC236}">
                  <a16:creationId xmlns:a16="http://schemas.microsoft.com/office/drawing/2014/main" id="{2B5BEF2E-8014-451D-9F49-FBB3637CB75D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67;p38">
              <a:extLst>
                <a:ext uri="{FF2B5EF4-FFF2-40B4-BE49-F238E27FC236}">
                  <a16:creationId xmlns:a16="http://schemas.microsoft.com/office/drawing/2014/main" id="{3F2D31C0-D41F-4BAF-925E-558B3B2F6143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68;p38">
              <a:extLst>
                <a:ext uri="{FF2B5EF4-FFF2-40B4-BE49-F238E27FC236}">
                  <a16:creationId xmlns:a16="http://schemas.microsoft.com/office/drawing/2014/main" id="{5DDF51D7-EFE6-4CDD-AE89-027D68F8A06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69;p38">
              <a:extLst>
                <a:ext uri="{FF2B5EF4-FFF2-40B4-BE49-F238E27FC236}">
                  <a16:creationId xmlns:a16="http://schemas.microsoft.com/office/drawing/2014/main" id="{7B64C343-1814-432A-BEE5-EDDC234BF3D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70;p38">
              <a:extLst>
                <a:ext uri="{FF2B5EF4-FFF2-40B4-BE49-F238E27FC236}">
                  <a16:creationId xmlns:a16="http://schemas.microsoft.com/office/drawing/2014/main" id="{84563232-4A00-493F-A397-6B3AFC8D96E5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71;p38">
              <a:extLst>
                <a:ext uri="{FF2B5EF4-FFF2-40B4-BE49-F238E27FC236}">
                  <a16:creationId xmlns:a16="http://schemas.microsoft.com/office/drawing/2014/main" id="{589983DA-6876-445F-B519-B7C6F70771F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7AB8BEC-22E2-472C-B50C-289BC557B344}"/>
              </a:ext>
            </a:extLst>
          </p:cNvPr>
          <p:cNvSpPr txBox="1"/>
          <p:nvPr/>
        </p:nvSpPr>
        <p:spPr>
          <a:xfrm>
            <a:off x="4572000" y="510276"/>
            <a:ext cx="43011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1~4</a:t>
            </a:r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스테이지 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지하 던전의 하층 및 중층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●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플레이어는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개의 스테이지를 </a:t>
            </a:r>
            <a:endParaRPr lang="en-US" altLang="ko-KR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통해 캐릭터를 성장 시켜서 마지막</a:t>
            </a:r>
            <a:endParaRPr lang="en-US" altLang="ko-KR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층인 지하 던전의 최하층을 목표로 </a:t>
            </a:r>
            <a:endParaRPr lang="en-US" altLang="ko-KR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하여 던전을 나아가는 진행 방식</a:t>
            </a:r>
            <a:endParaRPr lang="en-US" altLang="ko-KR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en-US" altLang="ko-KR" sz="24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5</a:t>
            </a:r>
            <a:r>
              <a:rPr lang="ko-KR" altLang="en-US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스테이지 </a:t>
            </a:r>
            <a:r>
              <a:rPr lang="en-US" altLang="ko-KR" sz="24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지하 던전의 최하층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●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소문으로만 들리던 판도라의 </a:t>
            </a:r>
            <a:endParaRPr lang="en-US" altLang="ko-KR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상자가 존재하는 곳으로 판도라의 </a:t>
            </a:r>
            <a:endParaRPr lang="en-US" altLang="ko-KR" sz="2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상자의 비밀을 알 수 있게 된다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9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545217" y="2799660"/>
            <a:ext cx="5295474" cy="2025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45217" y="422494"/>
            <a:ext cx="5295060" cy="202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1103" y="3183975"/>
            <a:ext cx="2697847" cy="1779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41115" y="90264"/>
            <a:ext cx="1958534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24" y="2858182"/>
            <a:ext cx="1235554" cy="18747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24" y="932882"/>
            <a:ext cx="1093104" cy="13796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4" y="1112692"/>
            <a:ext cx="2535387" cy="1881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/>
          <p:cNvSpPr txBox="1"/>
          <p:nvPr/>
        </p:nvSpPr>
        <p:spPr>
          <a:xfrm>
            <a:off x="112004" y="535192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1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스테이지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578" y="318397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지하감옥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73939" y="463361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err="1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고블린</a:t>
            </a:r>
            <a:r>
              <a:rPr lang="en-US" altLang="ko-KR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(goblin)</a:t>
            </a:r>
            <a:endParaRPr lang="ko-KR" altLang="en-US" sz="18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8075" y="285818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오크</a:t>
            </a:r>
            <a:r>
              <a:rPr lang="en-US" altLang="ko-KR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(orc)</a:t>
            </a:r>
            <a:endParaRPr lang="ko-KR" altLang="en-US" sz="18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103" y="3541297"/>
            <a:ext cx="2748384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</a:t>
            </a:r>
            <a:r>
              <a:rPr lang="en-US" altLang="ko-KR" sz="12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200" dirty="0">
                <a:latin typeface="배달의민족 주아" panose="020B0600000101010101" charset="-127"/>
                <a:ea typeface="배달의민족 주아" panose="020B0600000101010101" charset="-127"/>
              </a:rPr>
              <a:t>태양이 없어진 바깥 세상과 비슷한 지하감옥을 선정</a:t>
            </a:r>
            <a:endParaRPr lang="en-US" altLang="ko-KR" sz="12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1200" dirty="0"/>
              <a:t>●</a:t>
            </a:r>
            <a:r>
              <a:rPr lang="en-US" altLang="ko-KR" sz="12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200" dirty="0" err="1">
                <a:latin typeface="배달의민족 주아" panose="020B0600000101010101" charset="-127"/>
                <a:ea typeface="배달의민족 주아" panose="020B0600000101010101" charset="-127"/>
              </a:rPr>
              <a:t>맵에</a:t>
            </a:r>
            <a:r>
              <a:rPr lang="ko-KR" altLang="en-US" sz="1200" dirty="0">
                <a:latin typeface="배달의민족 주아" panose="020B0600000101010101" charset="-127"/>
                <a:ea typeface="배달의민족 주아" panose="020B0600000101010101" charset="-127"/>
              </a:rPr>
              <a:t> 벽에 걸려 있는 횃불을 제외하고는 빛을 없애 태양이 없어졌음을 간접적으로 표현</a:t>
            </a:r>
            <a:endParaRPr lang="en-US" altLang="ko-KR" sz="12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1200" dirty="0"/>
              <a:t>●</a:t>
            </a:r>
            <a:r>
              <a:rPr lang="en-US" altLang="ko-KR" sz="12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200" dirty="0">
                <a:latin typeface="배달의민족 주아" panose="020B0600000101010101" charset="-127"/>
                <a:ea typeface="배달의민족 주아" panose="020B0600000101010101" charset="-127"/>
              </a:rPr>
              <a:t>그리스 로마 신화의 헬리오스의 컨셉에 맞게 </a:t>
            </a:r>
          </a:p>
          <a:p>
            <a:r>
              <a:rPr lang="ko-KR" altLang="en-US" sz="1200" dirty="0">
                <a:latin typeface="배달의민족 주아" panose="020B0600000101010101" charset="-127"/>
                <a:ea typeface="배달의민족 주아" panose="020B0600000101010101" charset="-127"/>
              </a:rPr>
              <a:t>태양이 없어진 것을 표현</a:t>
            </a:r>
          </a:p>
          <a:p>
            <a:endParaRPr lang="ko-KR" alt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5173939" y="830859"/>
            <a:ext cx="35603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●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흔히 볼 수 있는 몬스터로 개별 전투 능력은 매우 낮지만 단체로 행동하기 때문에 주의를 요한다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</a:p>
          <a:p>
            <a:r>
              <a:rPr lang="ko-KR" altLang="en-US" sz="1400" dirty="0"/>
              <a:t>●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체력과 공격력 모두 낮지만 양이 많은 것이 특징</a:t>
            </a:r>
            <a:endParaRPr lang="en-US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1400" dirty="0"/>
              <a:t>●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근접 단검으로 공격하는 개체와 창을 던지는 개체가 있음</a:t>
            </a:r>
            <a:endParaRPr lang="en-US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1400" dirty="0"/>
              <a:t>●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진행 중 무시 가능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8075" y="3253310"/>
            <a:ext cx="34796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●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고블린과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같이 자주 볼 수 있는 몬스터이나    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고블린과는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다르게 전투능력이 뛰어나 건장한 사람이라도 함부로 싸우지 않도록 주의해야 한다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1400" dirty="0"/>
              <a:t>●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공격범위가 크고 데미지가 강하나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 후의 딜레이가 체력도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고블린에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비해 높음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/>
              <a:t>●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진행 중 무시 가능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6" name="Google Shape;5844;p38">
            <a:extLst>
              <a:ext uri="{FF2B5EF4-FFF2-40B4-BE49-F238E27FC236}">
                <a16:creationId xmlns:a16="http://schemas.microsoft.com/office/drawing/2014/main" id="{C84B96A4-3293-44C4-9CA5-7561EB0398F9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7" name="Google Shape;5845;p38">
              <a:extLst>
                <a:ext uri="{FF2B5EF4-FFF2-40B4-BE49-F238E27FC236}">
                  <a16:creationId xmlns:a16="http://schemas.microsoft.com/office/drawing/2014/main" id="{DB2A3047-8B42-4B9C-8FF2-12AC5E46C7AB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6;p38">
              <a:extLst>
                <a:ext uri="{FF2B5EF4-FFF2-40B4-BE49-F238E27FC236}">
                  <a16:creationId xmlns:a16="http://schemas.microsoft.com/office/drawing/2014/main" id="{A9EF9235-33D9-44B6-A712-1AD1B7A7F1F9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7;p38">
              <a:extLst>
                <a:ext uri="{FF2B5EF4-FFF2-40B4-BE49-F238E27FC236}">
                  <a16:creationId xmlns:a16="http://schemas.microsoft.com/office/drawing/2014/main" id="{29F33F76-0DD3-42C4-B77C-BD3788D1383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48;p38">
              <a:extLst>
                <a:ext uri="{FF2B5EF4-FFF2-40B4-BE49-F238E27FC236}">
                  <a16:creationId xmlns:a16="http://schemas.microsoft.com/office/drawing/2014/main" id="{BF13EDF0-663B-4BD6-B979-2AD46BA9E2B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49;p38">
              <a:extLst>
                <a:ext uri="{FF2B5EF4-FFF2-40B4-BE49-F238E27FC236}">
                  <a16:creationId xmlns:a16="http://schemas.microsoft.com/office/drawing/2014/main" id="{BB6C4665-006D-4C5B-90BE-369E303E3B0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0;p38">
              <a:extLst>
                <a:ext uri="{FF2B5EF4-FFF2-40B4-BE49-F238E27FC236}">
                  <a16:creationId xmlns:a16="http://schemas.microsoft.com/office/drawing/2014/main" id="{594CCE38-9EEA-47C6-8D70-81D241980709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1;p38">
              <a:extLst>
                <a:ext uri="{FF2B5EF4-FFF2-40B4-BE49-F238E27FC236}">
                  <a16:creationId xmlns:a16="http://schemas.microsoft.com/office/drawing/2014/main" id="{97143AFB-DE79-4D98-8447-0698DF70BB3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2;p38">
              <a:extLst>
                <a:ext uri="{FF2B5EF4-FFF2-40B4-BE49-F238E27FC236}">
                  <a16:creationId xmlns:a16="http://schemas.microsoft.com/office/drawing/2014/main" id="{AC402141-956E-4333-874D-9DA8748E4D2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3;p38">
              <a:extLst>
                <a:ext uri="{FF2B5EF4-FFF2-40B4-BE49-F238E27FC236}">
                  <a16:creationId xmlns:a16="http://schemas.microsoft.com/office/drawing/2014/main" id="{8C12315D-86AB-4EE4-A600-D3936BE2F956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54;p38">
              <a:extLst>
                <a:ext uri="{FF2B5EF4-FFF2-40B4-BE49-F238E27FC236}">
                  <a16:creationId xmlns:a16="http://schemas.microsoft.com/office/drawing/2014/main" id="{4D4A4B92-7FC4-4996-BB91-7B442CDF1453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5;p38">
              <a:extLst>
                <a:ext uri="{FF2B5EF4-FFF2-40B4-BE49-F238E27FC236}">
                  <a16:creationId xmlns:a16="http://schemas.microsoft.com/office/drawing/2014/main" id="{DE56FBFB-EBA8-40B7-8F88-317B47E4EE9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56;p38">
              <a:extLst>
                <a:ext uri="{FF2B5EF4-FFF2-40B4-BE49-F238E27FC236}">
                  <a16:creationId xmlns:a16="http://schemas.microsoft.com/office/drawing/2014/main" id="{928B7C56-D843-465F-9D4B-D85BEB14F6D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57;p38">
              <a:extLst>
                <a:ext uri="{FF2B5EF4-FFF2-40B4-BE49-F238E27FC236}">
                  <a16:creationId xmlns:a16="http://schemas.microsoft.com/office/drawing/2014/main" id="{D6C61B9C-BCCD-4637-BDA1-802FA7FCD20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58;p38">
              <a:extLst>
                <a:ext uri="{FF2B5EF4-FFF2-40B4-BE49-F238E27FC236}">
                  <a16:creationId xmlns:a16="http://schemas.microsoft.com/office/drawing/2014/main" id="{CB875A8A-B518-42F0-A9F5-48D1F24D2755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59;p38">
              <a:extLst>
                <a:ext uri="{FF2B5EF4-FFF2-40B4-BE49-F238E27FC236}">
                  <a16:creationId xmlns:a16="http://schemas.microsoft.com/office/drawing/2014/main" id="{1A492B0B-40F3-4D24-A9F2-4CC5F3E5625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0;p38">
              <a:extLst>
                <a:ext uri="{FF2B5EF4-FFF2-40B4-BE49-F238E27FC236}">
                  <a16:creationId xmlns:a16="http://schemas.microsoft.com/office/drawing/2014/main" id="{8FA513A4-DFF3-4AEA-B9BC-A46FFF26F7DD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1;p38">
              <a:extLst>
                <a:ext uri="{FF2B5EF4-FFF2-40B4-BE49-F238E27FC236}">
                  <a16:creationId xmlns:a16="http://schemas.microsoft.com/office/drawing/2014/main" id="{F5E18D1B-06FC-41DC-807A-E1C7E1697F5F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2;p38">
              <a:extLst>
                <a:ext uri="{FF2B5EF4-FFF2-40B4-BE49-F238E27FC236}">
                  <a16:creationId xmlns:a16="http://schemas.microsoft.com/office/drawing/2014/main" id="{A7583EE7-C681-4D6E-8B2C-7F9EE5CD9BA3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3;p38">
              <a:extLst>
                <a:ext uri="{FF2B5EF4-FFF2-40B4-BE49-F238E27FC236}">
                  <a16:creationId xmlns:a16="http://schemas.microsoft.com/office/drawing/2014/main" id="{C56C98CE-2580-4F9F-8823-46F2CA1AEA0C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4;p38">
              <a:extLst>
                <a:ext uri="{FF2B5EF4-FFF2-40B4-BE49-F238E27FC236}">
                  <a16:creationId xmlns:a16="http://schemas.microsoft.com/office/drawing/2014/main" id="{B9405135-96CA-4049-839B-6B5373AF544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5;p38">
              <a:extLst>
                <a:ext uri="{FF2B5EF4-FFF2-40B4-BE49-F238E27FC236}">
                  <a16:creationId xmlns:a16="http://schemas.microsoft.com/office/drawing/2014/main" id="{5269B71B-AE99-4C5D-BD11-2D580D32C7C7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6;p38">
              <a:extLst>
                <a:ext uri="{FF2B5EF4-FFF2-40B4-BE49-F238E27FC236}">
                  <a16:creationId xmlns:a16="http://schemas.microsoft.com/office/drawing/2014/main" id="{D874BD68-72AA-4C5B-B851-B21F74CAD6A2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67;p38">
              <a:extLst>
                <a:ext uri="{FF2B5EF4-FFF2-40B4-BE49-F238E27FC236}">
                  <a16:creationId xmlns:a16="http://schemas.microsoft.com/office/drawing/2014/main" id="{FA5B5516-F0E4-40D8-BDED-AD25047D8F2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68;p38">
              <a:extLst>
                <a:ext uri="{FF2B5EF4-FFF2-40B4-BE49-F238E27FC236}">
                  <a16:creationId xmlns:a16="http://schemas.microsoft.com/office/drawing/2014/main" id="{D12E3585-FC7B-43F2-8B84-9CF7D0F2105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69;p38">
              <a:extLst>
                <a:ext uri="{FF2B5EF4-FFF2-40B4-BE49-F238E27FC236}">
                  <a16:creationId xmlns:a16="http://schemas.microsoft.com/office/drawing/2014/main" id="{14CD8ED4-9A03-400B-8D87-9B364358F95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70;p38">
              <a:extLst>
                <a:ext uri="{FF2B5EF4-FFF2-40B4-BE49-F238E27FC236}">
                  <a16:creationId xmlns:a16="http://schemas.microsoft.com/office/drawing/2014/main" id="{D3A951F5-801D-4EB3-8D2C-7D4118CA2B7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71;p38">
              <a:extLst>
                <a:ext uri="{FF2B5EF4-FFF2-40B4-BE49-F238E27FC236}">
                  <a16:creationId xmlns:a16="http://schemas.microsoft.com/office/drawing/2014/main" id="{4854F261-FC25-4E00-A7B3-C4A36F520C2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95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12" grpId="0"/>
      <p:bldP spid="13" grpId="0"/>
      <p:bldP spid="14" grpId="0"/>
      <p:bldP spid="4" grpId="0"/>
      <p:bldP spid="6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83780" y="549462"/>
            <a:ext cx="5833242" cy="2039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11063" y="2806262"/>
            <a:ext cx="5675586" cy="216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8" y="604513"/>
            <a:ext cx="2036463" cy="19289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44" y="3051066"/>
            <a:ext cx="2145451" cy="16803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57491" y="571036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err="1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오거</a:t>
            </a:r>
            <a:r>
              <a:rPr lang="en-US" altLang="ko-KR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(ogre)</a:t>
            </a:r>
            <a:endParaRPr lang="ko-KR" altLang="en-US" sz="18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9395" y="2900547"/>
            <a:ext cx="3158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err="1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미노타우로스</a:t>
            </a:r>
            <a:r>
              <a:rPr lang="en-US" altLang="ko-KR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(Minotaur) </a:t>
            </a:r>
            <a:r>
              <a:rPr lang="en-US" altLang="ko-KR" sz="1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(BOSS)</a:t>
            </a:r>
          </a:p>
          <a:p>
            <a:endParaRPr lang="ko-KR" altLang="en-US" sz="1800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57491" y="836884"/>
            <a:ext cx="36859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●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외향은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오크와 비슷하나 크기는 오크의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2~3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 정도의 큰 크기가 특징이며 사람을 잡아 먹는  괴물이라고 불리는 만큼 현재까지 많은 사람들이 희생당했다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1400" dirty="0"/>
              <a:t>●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 패턴은 단순하나 한방 한방이  강한일격을 가하기 때문에 자칫 잘못하면 죽음을 경험 할 수 도 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1400" dirty="0"/>
              <a:t>●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진행 중 무시 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9395" y="3223713"/>
            <a:ext cx="36038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●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 머리에 인간의 몸을 하고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오우거에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밀리지 않는 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크기가 특징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스테이지의 보스로 군림하고 있다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/>
              <a:t>●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크게 휘두르기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또는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돌진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뿔을 내세우며 돌진한다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내려찍기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전방을 크게 내려 찍는다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.)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돌 던지기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바닥에서 큰 바위를 집어 던진다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.)</a:t>
            </a:r>
          </a:p>
          <a:p>
            <a:r>
              <a:rPr lang="ko-KR" altLang="en-US" sz="1400" dirty="0"/>
              <a:t>●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스테이지 진행을 위해 토벌 필요</a:t>
            </a:r>
          </a:p>
        </p:txBody>
      </p:sp>
      <p:sp>
        <p:nvSpPr>
          <p:cNvPr id="71" name="제목 2">
            <a:extLst>
              <a:ext uri="{FF2B5EF4-FFF2-40B4-BE49-F238E27FC236}">
                <a16:creationId xmlns:a16="http://schemas.microsoft.com/office/drawing/2014/main" id="{24038435-72AB-4050-8E1F-FDCB5AE55E1F}"/>
              </a:ext>
            </a:extLst>
          </p:cNvPr>
          <p:cNvSpPr txBox="1">
            <a:spLocks/>
          </p:cNvSpPr>
          <p:nvPr/>
        </p:nvSpPr>
        <p:spPr>
          <a:xfrm>
            <a:off x="441115" y="90264"/>
            <a:ext cx="19585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2" name="Google Shape;5844;p38">
            <a:extLst>
              <a:ext uri="{FF2B5EF4-FFF2-40B4-BE49-F238E27FC236}">
                <a16:creationId xmlns:a16="http://schemas.microsoft.com/office/drawing/2014/main" id="{CF1055BC-D8BC-4770-BFE0-73ADA1860528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73" name="Google Shape;5845;p38">
              <a:extLst>
                <a:ext uri="{FF2B5EF4-FFF2-40B4-BE49-F238E27FC236}">
                  <a16:creationId xmlns:a16="http://schemas.microsoft.com/office/drawing/2014/main" id="{23C99220-E3E4-4795-A936-942FA1064FE5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846;p38">
              <a:extLst>
                <a:ext uri="{FF2B5EF4-FFF2-40B4-BE49-F238E27FC236}">
                  <a16:creationId xmlns:a16="http://schemas.microsoft.com/office/drawing/2014/main" id="{7191F7DE-450F-44F5-B93D-D4E9DFFA16C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847;p38">
              <a:extLst>
                <a:ext uri="{FF2B5EF4-FFF2-40B4-BE49-F238E27FC236}">
                  <a16:creationId xmlns:a16="http://schemas.microsoft.com/office/drawing/2014/main" id="{945286C4-A500-4E85-B01A-DCE54927D2F5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848;p38">
              <a:extLst>
                <a:ext uri="{FF2B5EF4-FFF2-40B4-BE49-F238E27FC236}">
                  <a16:creationId xmlns:a16="http://schemas.microsoft.com/office/drawing/2014/main" id="{07A225A6-B791-48CC-BA0F-FB7C1E3DC91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49;p38">
              <a:extLst>
                <a:ext uri="{FF2B5EF4-FFF2-40B4-BE49-F238E27FC236}">
                  <a16:creationId xmlns:a16="http://schemas.microsoft.com/office/drawing/2014/main" id="{CF91618D-21B0-4595-8853-AB58DC309E5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50;p38">
              <a:extLst>
                <a:ext uri="{FF2B5EF4-FFF2-40B4-BE49-F238E27FC236}">
                  <a16:creationId xmlns:a16="http://schemas.microsoft.com/office/drawing/2014/main" id="{83953C46-A9B9-453A-B1F8-B8644CC07157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51;p38">
              <a:extLst>
                <a:ext uri="{FF2B5EF4-FFF2-40B4-BE49-F238E27FC236}">
                  <a16:creationId xmlns:a16="http://schemas.microsoft.com/office/drawing/2014/main" id="{C78706A0-788D-46AF-960E-48E7B2BBBA88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52;p38">
              <a:extLst>
                <a:ext uri="{FF2B5EF4-FFF2-40B4-BE49-F238E27FC236}">
                  <a16:creationId xmlns:a16="http://schemas.microsoft.com/office/drawing/2014/main" id="{DDE8BFBA-1E91-4C41-B100-B6DC07FF635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53;p38">
              <a:extLst>
                <a:ext uri="{FF2B5EF4-FFF2-40B4-BE49-F238E27FC236}">
                  <a16:creationId xmlns:a16="http://schemas.microsoft.com/office/drawing/2014/main" id="{AAD83FD1-F7E1-416A-8B8A-F0331A352E8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54;p38">
              <a:extLst>
                <a:ext uri="{FF2B5EF4-FFF2-40B4-BE49-F238E27FC236}">
                  <a16:creationId xmlns:a16="http://schemas.microsoft.com/office/drawing/2014/main" id="{AA053498-D101-4C7B-82F2-60ABA301372A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55;p38">
              <a:extLst>
                <a:ext uri="{FF2B5EF4-FFF2-40B4-BE49-F238E27FC236}">
                  <a16:creationId xmlns:a16="http://schemas.microsoft.com/office/drawing/2014/main" id="{48AC0545-C920-4576-86D4-FE8F944A116F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56;p38">
              <a:extLst>
                <a:ext uri="{FF2B5EF4-FFF2-40B4-BE49-F238E27FC236}">
                  <a16:creationId xmlns:a16="http://schemas.microsoft.com/office/drawing/2014/main" id="{91C2CA8E-6682-432E-9334-B611BA3BFDF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57;p38">
              <a:extLst>
                <a:ext uri="{FF2B5EF4-FFF2-40B4-BE49-F238E27FC236}">
                  <a16:creationId xmlns:a16="http://schemas.microsoft.com/office/drawing/2014/main" id="{7EAC1651-2091-4246-B5F8-2CC58D863455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58;p38">
              <a:extLst>
                <a:ext uri="{FF2B5EF4-FFF2-40B4-BE49-F238E27FC236}">
                  <a16:creationId xmlns:a16="http://schemas.microsoft.com/office/drawing/2014/main" id="{8CFFFE87-5689-4C63-A229-15620B7E5417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59;p38">
              <a:extLst>
                <a:ext uri="{FF2B5EF4-FFF2-40B4-BE49-F238E27FC236}">
                  <a16:creationId xmlns:a16="http://schemas.microsoft.com/office/drawing/2014/main" id="{AEAB9FA2-4A70-4AAD-BD97-7FFA92A795EA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60;p38">
              <a:extLst>
                <a:ext uri="{FF2B5EF4-FFF2-40B4-BE49-F238E27FC236}">
                  <a16:creationId xmlns:a16="http://schemas.microsoft.com/office/drawing/2014/main" id="{5781D5CA-252B-4BE0-B081-6809F7346AF0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61;p38">
              <a:extLst>
                <a:ext uri="{FF2B5EF4-FFF2-40B4-BE49-F238E27FC236}">
                  <a16:creationId xmlns:a16="http://schemas.microsoft.com/office/drawing/2014/main" id="{1C9A8836-3497-4826-92F4-DBD99D21D39D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62;p38">
              <a:extLst>
                <a:ext uri="{FF2B5EF4-FFF2-40B4-BE49-F238E27FC236}">
                  <a16:creationId xmlns:a16="http://schemas.microsoft.com/office/drawing/2014/main" id="{7944EF28-DF16-4DE7-A684-AE879D53982A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863;p38">
              <a:extLst>
                <a:ext uri="{FF2B5EF4-FFF2-40B4-BE49-F238E27FC236}">
                  <a16:creationId xmlns:a16="http://schemas.microsoft.com/office/drawing/2014/main" id="{DAECF12D-B134-4701-9CF0-1EDA98E6130D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64;p38">
              <a:extLst>
                <a:ext uri="{FF2B5EF4-FFF2-40B4-BE49-F238E27FC236}">
                  <a16:creationId xmlns:a16="http://schemas.microsoft.com/office/drawing/2014/main" id="{49B9AB08-5E17-4575-A48F-DB90CF76CC04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65;p38">
              <a:extLst>
                <a:ext uri="{FF2B5EF4-FFF2-40B4-BE49-F238E27FC236}">
                  <a16:creationId xmlns:a16="http://schemas.microsoft.com/office/drawing/2014/main" id="{90F19C15-3CCC-4669-8C8E-98181D271E2D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66;p38">
              <a:extLst>
                <a:ext uri="{FF2B5EF4-FFF2-40B4-BE49-F238E27FC236}">
                  <a16:creationId xmlns:a16="http://schemas.microsoft.com/office/drawing/2014/main" id="{6BBDE61A-932D-4533-B0A0-4B1E8D1FA167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67;p38">
              <a:extLst>
                <a:ext uri="{FF2B5EF4-FFF2-40B4-BE49-F238E27FC236}">
                  <a16:creationId xmlns:a16="http://schemas.microsoft.com/office/drawing/2014/main" id="{7FFE5FFD-5B53-4815-A1E9-7263F70F158D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68;p38">
              <a:extLst>
                <a:ext uri="{FF2B5EF4-FFF2-40B4-BE49-F238E27FC236}">
                  <a16:creationId xmlns:a16="http://schemas.microsoft.com/office/drawing/2014/main" id="{369BDE60-2F63-43AC-AE97-77F4395A822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69;p38">
              <a:extLst>
                <a:ext uri="{FF2B5EF4-FFF2-40B4-BE49-F238E27FC236}">
                  <a16:creationId xmlns:a16="http://schemas.microsoft.com/office/drawing/2014/main" id="{8793ADFF-2687-4767-A139-D3C9F0088D32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70;p38">
              <a:extLst>
                <a:ext uri="{FF2B5EF4-FFF2-40B4-BE49-F238E27FC236}">
                  <a16:creationId xmlns:a16="http://schemas.microsoft.com/office/drawing/2014/main" id="{3FA9EE85-68F8-4AB6-9539-C2C2443DA60D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71;p38">
              <a:extLst>
                <a:ext uri="{FF2B5EF4-FFF2-40B4-BE49-F238E27FC236}">
                  <a16:creationId xmlns:a16="http://schemas.microsoft.com/office/drawing/2014/main" id="{E7038A50-0368-4407-93D6-265395AA30A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863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41115" y="90264"/>
            <a:ext cx="1958534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004" y="535192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스테이지</a:t>
            </a:r>
          </a:p>
        </p:txBody>
      </p:sp>
      <p:grpSp>
        <p:nvGrpSpPr>
          <p:cNvPr id="16" name="Google Shape;5844;p38">
            <a:extLst>
              <a:ext uri="{FF2B5EF4-FFF2-40B4-BE49-F238E27FC236}">
                <a16:creationId xmlns:a16="http://schemas.microsoft.com/office/drawing/2014/main" id="{C84B96A4-3293-44C4-9CA5-7561EB0398F9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7" name="Google Shape;5845;p38">
              <a:extLst>
                <a:ext uri="{FF2B5EF4-FFF2-40B4-BE49-F238E27FC236}">
                  <a16:creationId xmlns:a16="http://schemas.microsoft.com/office/drawing/2014/main" id="{DB2A3047-8B42-4B9C-8FF2-12AC5E46C7AB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6;p38">
              <a:extLst>
                <a:ext uri="{FF2B5EF4-FFF2-40B4-BE49-F238E27FC236}">
                  <a16:creationId xmlns:a16="http://schemas.microsoft.com/office/drawing/2014/main" id="{A9EF9235-33D9-44B6-A712-1AD1B7A7F1F9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7;p38">
              <a:extLst>
                <a:ext uri="{FF2B5EF4-FFF2-40B4-BE49-F238E27FC236}">
                  <a16:creationId xmlns:a16="http://schemas.microsoft.com/office/drawing/2014/main" id="{29F33F76-0DD3-42C4-B77C-BD3788D1383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48;p38">
              <a:extLst>
                <a:ext uri="{FF2B5EF4-FFF2-40B4-BE49-F238E27FC236}">
                  <a16:creationId xmlns:a16="http://schemas.microsoft.com/office/drawing/2014/main" id="{BF13EDF0-663B-4BD6-B979-2AD46BA9E2B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49;p38">
              <a:extLst>
                <a:ext uri="{FF2B5EF4-FFF2-40B4-BE49-F238E27FC236}">
                  <a16:creationId xmlns:a16="http://schemas.microsoft.com/office/drawing/2014/main" id="{BB6C4665-006D-4C5B-90BE-369E303E3B0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0;p38">
              <a:extLst>
                <a:ext uri="{FF2B5EF4-FFF2-40B4-BE49-F238E27FC236}">
                  <a16:creationId xmlns:a16="http://schemas.microsoft.com/office/drawing/2014/main" id="{594CCE38-9EEA-47C6-8D70-81D241980709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1;p38">
              <a:extLst>
                <a:ext uri="{FF2B5EF4-FFF2-40B4-BE49-F238E27FC236}">
                  <a16:creationId xmlns:a16="http://schemas.microsoft.com/office/drawing/2014/main" id="{97143AFB-DE79-4D98-8447-0698DF70BB3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2;p38">
              <a:extLst>
                <a:ext uri="{FF2B5EF4-FFF2-40B4-BE49-F238E27FC236}">
                  <a16:creationId xmlns:a16="http://schemas.microsoft.com/office/drawing/2014/main" id="{AC402141-956E-4333-874D-9DA8748E4D2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3;p38">
              <a:extLst>
                <a:ext uri="{FF2B5EF4-FFF2-40B4-BE49-F238E27FC236}">
                  <a16:creationId xmlns:a16="http://schemas.microsoft.com/office/drawing/2014/main" id="{8C12315D-86AB-4EE4-A600-D3936BE2F956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54;p38">
              <a:extLst>
                <a:ext uri="{FF2B5EF4-FFF2-40B4-BE49-F238E27FC236}">
                  <a16:creationId xmlns:a16="http://schemas.microsoft.com/office/drawing/2014/main" id="{4D4A4B92-7FC4-4996-BB91-7B442CDF1453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5;p38">
              <a:extLst>
                <a:ext uri="{FF2B5EF4-FFF2-40B4-BE49-F238E27FC236}">
                  <a16:creationId xmlns:a16="http://schemas.microsoft.com/office/drawing/2014/main" id="{DE56FBFB-EBA8-40B7-8F88-317B47E4EE9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56;p38">
              <a:extLst>
                <a:ext uri="{FF2B5EF4-FFF2-40B4-BE49-F238E27FC236}">
                  <a16:creationId xmlns:a16="http://schemas.microsoft.com/office/drawing/2014/main" id="{928B7C56-D843-465F-9D4B-D85BEB14F6D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57;p38">
              <a:extLst>
                <a:ext uri="{FF2B5EF4-FFF2-40B4-BE49-F238E27FC236}">
                  <a16:creationId xmlns:a16="http://schemas.microsoft.com/office/drawing/2014/main" id="{D6C61B9C-BCCD-4637-BDA1-802FA7FCD20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58;p38">
              <a:extLst>
                <a:ext uri="{FF2B5EF4-FFF2-40B4-BE49-F238E27FC236}">
                  <a16:creationId xmlns:a16="http://schemas.microsoft.com/office/drawing/2014/main" id="{CB875A8A-B518-42F0-A9F5-48D1F24D2755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59;p38">
              <a:extLst>
                <a:ext uri="{FF2B5EF4-FFF2-40B4-BE49-F238E27FC236}">
                  <a16:creationId xmlns:a16="http://schemas.microsoft.com/office/drawing/2014/main" id="{1A492B0B-40F3-4D24-A9F2-4CC5F3E5625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0;p38">
              <a:extLst>
                <a:ext uri="{FF2B5EF4-FFF2-40B4-BE49-F238E27FC236}">
                  <a16:creationId xmlns:a16="http://schemas.microsoft.com/office/drawing/2014/main" id="{8FA513A4-DFF3-4AEA-B9BC-A46FFF26F7DD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1;p38">
              <a:extLst>
                <a:ext uri="{FF2B5EF4-FFF2-40B4-BE49-F238E27FC236}">
                  <a16:creationId xmlns:a16="http://schemas.microsoft.com/office/drawing/2014/main" id="{F5E18D1B-06FC-41DC-807A-E1C7E1697F5F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2;p38">
              <a:extLst>
                <a:ext uri="{FF2B5EF4-FFF2-40B4-BE49-F238E27FC236}">
                  <a16:creationId xmlns:a16="http://schemas.microsoft.com/office/drawing/2014/main" id="{A7583EE7-C681-4D6E-8B2C-7F9EE5CD9BA3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3;p38">
              <a:extLst>
                <a:ext uri="{FF2B5EF4-FFF2-40B4-BE49-F238E27FC236}">
                  <a16:creationId xmlns:a16="http://schemas.microsoft.com/office/drawing/2014/main" id="{C56C98CE-2580-4F9F-8823-46F2CA1AEA0C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4;p38">
              <a:extLst>
                <a:ext uri="{FF2B5EF4-FFF2-40B4-BE49-F238E27FC236}">
                  <a16:creationId xmlns:a16="http://schemas.microsoft.com/office/drawing/2014/main" id="{B9405135-96CA-4049-839B-6B5373AF544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5;p38">
              <a:extLst>
                <a:ext uri="{FF2B5EF4-FFF2-40B4-BE49-F238E27FC236}">
                  <a16:creationId xmlns:a16="http://schemas.microsoft.com/office/drawing/2014/main" id="{5269B71B-AE99-4C5D-BD11-2D580D32C7C7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6;p38">
              <a:extLst>
                <a:ext uri="{FF2B5EF4-FFF2-40B4-BE49-F238E27FC236}">
                  <a16:creationId xmlns:a16="http://schemas.microsoft.com/office/drawing/2014/main" id="{D874BD68-72AA-4C5B-B851-B21F74CAD6A2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67;p38">
              <a:extLst>
                <a:ext uri="{FF2B5EF4-FFF2-40B4-BE49-F238E27FC236}">
                  <a16:creationId xmlns:a16="http://schemas.microsoft.com/office/drawing/2014/main" id="{FA5B5516-F0E4-40D8-BDED-AD25047D8F2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68;p38">
              <a:extLst>
                <a:ext uri="{FF2B5EF4-FFF2-40B4-BE49-F238E27FC236}">
                  <a16:creationId xmlns:a16="http://schemas.microsoft.com/office/drawing/2014/main" id="{D12E3585-FC7B-43F2-8B84-9CF7D0F2105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69;p38">
              <a:extLst>
                <a:ext uri="{FF2B5EF4-FFF2-40B4-BE49-F238E27FC236}">
                  <a16:creationId xmlns:a16="http://schemas.microsoft.com/office/drawing/2014/main" id="{14CD8ED4-9A03-400B-8D87-9B364358F95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70;p38">
              <a:extLst>
                <a:ext uri="{FF2B5EF4-FFF2-40B4-BE49-F238E27FC236}">
                  <a16:creationId xmlns:a16="http://schemas.microsoft.com/office/drawing/2014/main" id="{D3A951F5-801D-4EB3-8D2C-7D4118CA2B7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71;p38">
              <a:extLst>
                <a:ext uri="{FF2B5EF4-FFF2-40B4-BE49-F238E27FC236}">
                  <a16:creationId xmlns:a16="http://schemas.microsoft.com/office/drawing/2014/main" id="{4854F261-FC25-4E00-A7B3-C4A36F520C2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545217" y="2761669"/>
            <a:ext cx="5295474" cy="2285906"/>
            <a:chOff x="3545217" y="2761669"/>
            <a:chExt cx="5295474" cy="2285906"/>
          </a:xfrm>
        </p:grpSpPr>
        <p:sp>
          <p:nvSpPr>
            <p:cNvPr id="11" name="직사각형 10"/>
            <p:cNvSpPr/>
            <p:nvPr/>
          </p:nvSpPr>
          <p:spPr>
            <a:xfrm>
              <a:off x="3545217" y="2761669"/>
              <a:ext cx="5295474" cy="2025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48075" y="2858182"/>
              <a:ext cx="29658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악몽의 집합체</a:t>
              </a:r>
              <a:endParaRPr lang="en-US" altLang="ko-KR" sz="1800" b="1" dirty="0" smtClean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  <a:p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(A Collection Of Nightmare)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44737" y="3447137"/>
              <a:ext cx="347967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●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사람들이 꾸는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꿈중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악몽들끼리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모여서 원래 형체가 없어야 하지만 형체를 가지고 다른 꿈들을 먹어 치우고 있다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sz="1200" dirty="0"/>
                <a:t>●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큰 크기에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걸맞지 않게 빠른 속도로 갑자기 돌진하여 플레이어를 공격한다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/>
                <a:t>●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진행 </a:t>
              </a:r>
              <a:r>
                <a:rPr lang="ko-KR" altLang="en-US" dirty="0">
                  <a:latin typeface="배달의민족 주아" panose="020B0600000101010101" charset="-127"/>
                  <a:ea typeface="배달의민족 주아" panose="020B0600000101010101" charset="-127"/>
                </a:rPr>
                <a:t>중 무시 가능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672" y="3062443"/>
              <a:ext cx="1400789" cy="14242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53" name="그룹 52"/>
          <p:cNvGrpSpPr/>
          <p:nvPr/>
        </p:nvGrpSpPr>
        <p:grpSpPr>
          <a:xfrm>
            <a:off x="3533839" y="428620"/>
            <a:ext cx="5295060" cy="2026800"/>
            <a:chOff x="3533839" y="428620"/>
            <a:chExt cx="5295060" cy="2026800"/>
          </a:xfrm>
        </p:grpSpPr>
        <p:sp>
          <p:nvSpPr>
            <p:cNvPr id="10" name="직사각형 9"/>
            <p:cNvSpPr/>
            <p:nvPr/>
          </p:nvSpPr>
          <p:spPr>
            <a:xfrm>
              <a:off x="3533839" y="428620"/>
              <a:ext cx="5295060" cy="202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73939" y="463361"/>
              <a:ext cx="175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몽마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(Nightmare)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73939" y="830859"/>
              <a:ext cx="356037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●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인간의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꿈에 나타난다는 악마로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사람들의 꿈이 모이는 이 곳에서 에너지를 모으고 있다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/>
                <a:t>●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모험가의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에너지를 직접 흡수하기 위해 다가와서 공격한다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/>
                <a:t>●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진행 </a:t>
              </a:r>
              <a:r>
                <a:rPr lang="ko-KR" altLang="en-US" dirty="0">
                  <a:latin typeface="배달의민족 주아" panose="020B0600000101010101" charset="-127"/>
                  <a:ea typeface="배달의민족 주아" panose="020B0600000101010101" charset="-127"/>
                </a:rPr>
                <a:t>중 무시 가능</a:t>
              </a:r>
            </a:p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237" y="526129"/>
              <a:ext cx="1533739" cy="1819529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271408" y="938697"/>
            <a:ext cx="2768079" cy="4024654"/>
            <a:chOff x="271408" y="938697"/>
            <a:chExt cx="2768079" cy="4024654"/>
          </a:xfrm>
        </p:grpSpPr>
        <p:sp>
          <p:nvSpPr>
            <p:cNvPr id="9" name="직사각형 8"/>
            <p:cNvSpPr/>
            <p:nvPr/>
          </p:nvSpPr>
          <p:spPr>
            <a:xfrm>
              <a:off x="291103" y="3183975"/>
              <a:ext cx="2697847" cy="17793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578" y="3183975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꿈속 세계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103" y="3541297"/>
              <a:ext cx="27483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●</a:t>
              </a:r>
              <a:r>
                <a:rPr lang="en-US" altLang="ko-KR" sz="1200" dirty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sz="1200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사람들의  </a:t>
              </a:r>
              <a:r>
                <a:rPr lang="ko-KR" altLang="en-US" sz="1200" dirty="0" err="1" smtClean="0">
                  <a:latin typeface="배달의민족 주아" panose="020B0600000101010101" charset="-127"/>
                  <a:ea typeface="배달의민족 주아" panose="020B0600000101010101" charset="-127"/>
                </a:rPr>
                <a:t>잘때</a:t>
              </a:r>
              <a:r>
                <a:rPr lang="ko-KR" altLang="en-US" sz="1200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꾸는 꿈들이 모여있는 장소를 배경으로 선정</a:t>
              </a:r>
              <a:endParaRPr lang="en-US" altLang="ko-KR" sz="1200" dirty="0" smtClean="0">
                <a:latin typeface="배달의민족 주아" panose="020B0600000101010101" charset="-127"/>
                <a:ea typeface="배달의민족 주아" panose="020B0600000101010101" charset="-127"/>
              </a:endParaRPr>
            </a:p>
            <a:p>
              <a:r>
                <a:rPr lang="ko-KR" altLang="en-US" sz="1200" dirty="0" smtClean="0"/>
                <a:t>●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꿈이란 여러가지가 있기 때문에</a:t>
              </a:r>
              <a:endPara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200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분위기가 갑자기 바뀌는 부분이 있음</a:t>
              </a:r>
              <a:endParaRPr lang="en-US" altLang="ko-KR" sz="1200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  <a:p>
              <a:r>
                <a:rPr lang="ko-KR" altLang="en-US" sz="1200" dirty="0" smtClean="0"/>
                <a:t>●</a:t>
              </a:r>
              <a:r>
                <a:rPr lang="en-US" altLang="ko-KR" sz="1200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sz="1200" dirty="0">
                  <a:latin typeface="배달의민족 주아" panose="020B0600000101010101" charset="-127"/>
                  <a:ea typeface="배달의민족 주아" panose="020B0600000101010101" charset="-127"/>
                </a:rPr>
                <a:t>그리스 로마 신화의 </a:t>
              </a:r>
              <a:r>
                <a:rPr lang="ko-KR" altLang="en-US" sz="1200" dirty="0" err="1" smtClean="0">
                  <a:latin typeface="배달의민족 주아" panose="020B0600000101010101" charset="-127"/>
                  <a:ea typeface="배달의민족 주아" panose="020B0600000101010101" charset="-127"/>
                </a:rPr>
                <a:t>오네이로이가</a:t>
              </a:r>
              <a:r>
                <a:rPr lang="ko-KR" altLang="en-US" sz="1200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상징하는 </a:t>
              </a:r>
              <a:endParaRPr lang="en-US" altLang="ko-KR" sz="1200" dirty="0" smtClean="0">
                <a:latin typeface="배달의민족 주아" panose="020B0600000101010101" charset="-127"/>
                <a:ea typeface="배달의민족 주아" panose="020B0600000101010101" charset="-127"/>
              </a:endParaRPr>
            </a:p>
            <a:p>
              <a:r>
                <a:rPr lang="ko-KR" altLang="en-US" sz="1200" dirty="0">
                  <a:latin typeface="배달의민족 주아" panose="020B0600000101010101" charset="-127"/>
                  <a:ea typeface="배달의민족 주아" panose="020B0600000101010101" charset="-127"/>
                </a:rPr>
                <a:t>꿈</a:t>
              </a:r>
              <a:r>
                <a:rPr lang="ko-KR" altLang="en-US" sz="1200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을 모티브로 함</a:t>
              </a:r>
              <a:endParaRPr lang="ko-KR" altLang="en-US" sz="1050" dirty="0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71408" y="938697"/>
              <a:ext cx="2717542" cy="1993506"/>
              <a:chOff x="271408" y="938697"/>
              <a:chExt cx="2717542" cy="1993506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08" y="938697"/>
                <a:ext cx="2717542" cy="1006760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08" y="1925583"/>
                <a:ext cx="2717160" cy="10066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525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제목 2">
            <a:extLst>
              <a:ext uri="{FF2B5EF4-FFF2-40B4-BE49-F238E27FC236}">
                <a16:creationId xmlns:a16="http://schemas.microsoft.com/office/drawing/2014/main" id="{24038435-72AB-4050-8E1F-FDCB5AE55E1F}"/>
              </a:ext>
            </a:extLst>
          </p:cNvPr>
          <p:cNvSpPr txBox="1">
            <a:spLocks/>
          </p:cNvSpPr>
          <p:nvPr/>
        </p:nvSpPr>
        <p:spPr>
          <a:xfrm>
            <a:off x="441115" y="90264"/>
            <a:ext cx="19585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2" name="Google Shape;5844;p38">
            <a:extLst>
              <a:ext uri="{FF2B5EF4-FFF2-40B4-BE49-F238E27FC236}">
                <a16:creationId xmlns:a16="http://schemas.microsoft.com/office/drawing/2014/main" id="{CF1055BC-D8BC-4770-BFE0-73ADA1860528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73" name="Google Shape;5845;p38">
              <a:extLst>
                <a:ext uri="{FF2B5EF4-FFF2-40B4-BE49-F238E27FC236}">
                  <a16:creationId xmlns:a16="http://schemas.microsoft.com/office/drawing/2014/main" id="{23C99220-E3E4-4795-A936-942FA1064FE5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846;p38">
              <a:extLst>
                <a:ext uri="{FF2B5EF4-FFF2-40B4-BE49-F238E27FC236}">
                  <a16:creationId xmlns:a16="http://schemas.microsoft.com/office/drawing/2014/main" id="{7191F7DE-450F-44F5-B93D-D4E9DFFA16C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847;p38">
              <a:extLst>
                <a:ext uri="{FF2B5EF4-FFF2-40B4-BE49-F238E27FC236}">
                  <a16:creationId xmlns:a16="http://schemas.microsoft.com/office/drawing/2014/main" id="{945286C4-A500-4E85-B01A-DCE54927D2F5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848;p38">
              <a:extLst>
                <a:ext uri="{FF2B5EF4-FFF2-40B4-BE49-F238E27FC236}">
                  <a16:creationId xmlns:a16="http://schemas.microsoft.com/office/drawing/2014/main" id="{07A225A6-B791-48CC-BA0F-FB7C1E3DC91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49;p38">
              <a:extLst>
                <a:ext uri="{FF2B5EF4-FFF2-40B4-BE49-F238E27FC236}">
                  <a16:creationId xmlns:a16="http://schemas.microsoft.com/office/drawing/2014/main" id="{CF91618D-21B0-4595-8853-AB58DC309E5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50;p38">
              <a:extLst>
                <a:ext uri="{FF2B5EF4-FFF2-40B4-BE49-F238E27FC236}">
                  <a16:creationId xmlns:a16="http://schemas.microsoft.com/office/drawing/2014/main" id="{83953C46-A9B9-453A-B1F8-B8644CC07157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51;p38">
              <a:extLst>
                <a:ext uri="{FF2B5EF4-FFF2-40B4-BE49-F238E27FC236}">
                  <a16:creationId xmlns:a16="http://schemas.microsoft.com/office/drawing/2014/main" id="{C78706A0-788D-46AF-960E-48E7B2BBBA88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52;p38">
              <a:extLst>
                <a:ext uri="{FF2B5EF4-FFF2-40B4-BE49-F238E27FC236}">
                  <a16:creationId xmlns:a16="http://schemas.microsoft.com/office/drawing/2014/main" id="{DDE8BFBA-1E91-4C41-B100-B6DC07FF635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53;p38">
              <a:extLst>
                <a:ext uri="{FF2B5EF4-FFF2-40B4-BE49-F238E27FC236}">
                  <a16:creationId xmlns:a16="http://schemas.microsoft.com/office/drawing/2014/main" id="{AAD83FD1-F7E1-416A-8B8A-F0331A352E8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54;p38">
              <a:extLst>
                <a:ext uri="{FF2B5EF4-FFF2-40B4-BE49-F238E27FC236}">
                  <a16:creationId xmlns:a16="http://schemas.microsoft.com/office/drawing/2014/main" id="{AA053498-D101-4C7B-82F2-60ABA301372A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55;p38">
              <a:extLst>
                <a:ext uri="{FF2B5EF4-FFF2-40B4-BE49-F238E27FC236}">
                  <a16:creationId xmlns:a16="http://schemas.microsoft.com/office/drawing/2014/main" id="{48AC0545-C920-4576-86D4-FE8F944A116F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56;p38">
              <a:extLst>
                <a:ext uri="{FF2B5EF4-FFF2-40B4-BE49-F238E27FC236}">
                  <a16:creationId xmlns:a16="http://schemas.microsoft.com/office/drawing/2014/main" id="{91C2CA8E-6682-432E-9334-B611BA3BFDF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57;p38">
              <a:extLst>
                <a:ext uri="{FF2B5EF4-FFF2-40B4-BE49-F238E27FC236}">
                  <a16:creationId xmlns:a16="http://schemas.microsoft.com/office/drawing/2014/main" id="{7EAC1651-2091-4246-B5F8-2CC58D863455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58;p38">
              <a:extLst>
                <a:ext uri="{FF2B5EF4-FFF2-40B4-BE49-F238E27FC236}">
                  <a16:creationId xmlns:a16="http://schemas.microsoft.com/office/drawing/2014/main" id="{8CFFFE87-5689-4C63-A229-15620B7E5417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59;p38">
              <a:extLst>
                <a:ext uri="{FF2B5EF4-FFF2-40B4-BE49-F238E27FC236}">
                  <a16:creationId xmlns:a16="http://schemas.microsoft.com/office/drawing/2014/main" id="{AEAB9FA2-4A70-4AAD-BD97-7FFA92A795EA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60;p38">
              <a:extLst>
                <a:ext uri="{FF2B5EF4-FFF2-40B4-BE49-F238E27FC236}">
                  <a16:creationId xmlns:a16="http://schemas.microsoft.com/office/drawing/2014/main" id="{5781D5CA-252B-4BE0-B081-6809F7346AF0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61;p38">
              <a:extLst>
                <a:ext uri="{FF2B5EF4-FFF2-40B4-BE49-F238E27FC236}">
                  <a16:creationId xmlns:a16="http://schemas.microsoft.com/office/drawing/2014/main" id="{1C9A8836-3497-4826-92F4-DBD99D21D39D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62;p38">
              <a:extLst>
                <a:ext uri="{FF2B5EF4-FFF2-40B4-BE49-F238E27FC236}">
                  <a16:creationId xmlns:a16="http://schemas.microsoft.com/office/drawing/2014/main" id="{7944EF28-DF16-4DE7-A684-AE879D53982A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863;p38">
              <a:extLst>
                <a:ext uri="{FF2B5EF4-FFF2-40B4-BE49-F238E27FC236}">
                  <a16:creationId xmlns:a16="http://schemas.microsoft.com/office/drawing/2014/main" id="{DAECF12D-B134-4701-9CF0-1EDA98E6130D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64;p38">
              <a:extLst>
                <a:ext uri="{FF2B5EF4-FFF2-40B4-BE49-F238E27FC236}">
                  <a16:creationId xmlns:a16="http://schemas.microsoft.com/office/drawing/2014/main" id="{49B9AB08-5E17-4575-A48F-DB90CF76CC04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65;p38">
              <a:extLst>
                <a:ext uri="{FF2B5EF4-FFF2-40B4-BE49-F238E27FC236}">
                  <a16:creationId xmlns:a16="http://schemas.microsoft.com/office/drawing/2014/main" id="{90F19C15-3CCC-4669-8C8E-98181D271E2D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66;p38">
              <a:extLst>
                <a:ext uri="{FF2B5EF4-FFF2-40B4-BE49-F238E27FC236}">
                  <a16:creationId xmlns:a16="http://schemas.microsoft.com/office/drawing/2014/main" id="{6BBDE61A-932D-4533-B0A0-4B1E8D1FA167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67;p38">
              <a:extLst>
                <a:ext uri="{FF2B5EF4-FFF2-40B4-BE49-F238E27FC236}">
                  <a16:creationId xmlns:a16="http://schemas.microsoft.com/office/drawing/2014/main" id="{7FFE5FFD-5B53-4815-A1E9-7263F70F158D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68;p38">
              <a:extLst>
                <a:ext uri="{FF2B5EF4-FFF2-40B4-BE49-F238E27FC236}">
                  <a16:creationId xmlns:a16="http://schemas.microsoft.com/office/drawing/2014/main" id="{369BDE60-2F63-43AC-AE97-77F4395A822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69;p38">
              <a:extLst>
                <a:ext uri="{FF2B5EF4-FFF2-40B4-BE49-F238E27FC236}">
                  <a16:creationId xmlns:a16="http://schemas.microsoft.com/office/drawing/2014/main" id="{8793ADFF-2687-4767-A139-D3C9F0088D32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70;p38">
              <a:extLst>
                <a:ext uri="{FF2B5EF4-FFF2-40B4-BE49-F238E27FC236}">
                  <a16:creationId xmlns:a16="http://schemas.microsoft.com/office/drawing/2014/main" id="{3FA9EE85-68F8-4AB6-9539-C2C2443DA60D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71;p38">
              <a:extLst>
                <a:ext uri="{FF2B5EF4-FFF2-40B4-BE49-F238E27FC236}">
                  <a16:creationId xmlns:a16="http://schemas.microsoft.com/office/drawing/2014/main" id="{E7038A50-0368-4407-93D6-265395AA30A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83780" y="549462"/>
            <a:ext cx="5833242" cy="2318747"/>
            <a:chOff x="283780" y="549462"/>
            <a:chExt cx="5833242" cy="2318747"/>
          </a:xfrm>
        </p:grpSpPr>
        <p:sp>
          <p:nvSpPr>
            <p:cNvPr id="10" name="직사각형 9"/>
            <p:cNvSpPr/>
            <p:nvPr/>
          </p:nvSpPr>
          <p:spPr>
            <a:xfrm>
              <a:off x="283780" y="549462"/>
              <a:ext cx="5833242" cy="20390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57491" y="571036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바쿠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(Baku)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357491" y="836884"/>
              <a:ext cx="3685957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●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사악한 악몽을 먹는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환상종으로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인간에게 이로운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존재라고 불려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왔으나 여기서는 왠지 모르게 모험가들조차 먹으려고 달려든다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/>
                <a:t>●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평소에는 꿈속 세계에 있어서 플레이어가 공격을 못하나</a:t>
              </a: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개체가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공격할려고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할때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현실세계로 튀어나와 공격한다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이때만 플레이어가 공격을 할 수 있다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ko-KR" altLang="en-US" dirty="0">
                  <a:latin typeface="배달의민족 주아" panose="020B0600000101010101" charset="-127"/>
                  <a:ea typeface="배달의민족 주아" panose="020B0600000101010101" charset="-127"/>
                </a:rPr>
                <a:t>진행 중 무시 가능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80" y="549462"/>
              <a:ext cx="2040467" cy="200986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8" name="그룹 7"/>
          <p:cNvGrpSpPr/>
          <p:nvPr/>
        </p:nvGrpSpPr>
        <p:grpSpPr>
          <a:xfrm>
            <a:off x="2951564" y="2794027"/>
            <a:ext cx="5835085" cy="2177366"/>
            <a:chOff x="2951564" y="2794027"/>
            <a:chExt cx="5835085" cy="2177366"/>
          </a:xfrm>
        </p:grpSpPr>
        <p:sp>
          <p:nvSpPr>
            <p:cNvPr id="11" name="직사각형 10"/>
            <p:cNvSpPr/>
            <p:nvPr/>
          </p:nvSpPr>
          <p:spPr>
            <a:xfrm>
              <a:off x="3111063" y="2806262"/>
              <a:ext cx="5675586" cy="216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89395" y="2900547"/>
              <a:ext cx="212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슬라임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(Slime)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en-US" altLang="ko-KR" sz="18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BOSS)</a:t>
              </a:r>
            </a:p>
            <a:p>
              <a:endParaRPr lang="ko-KR" altLang="en-US" sz="1800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89395" y="3223713"/>
              <a:ext cx="349725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●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사람의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꿈을 먹고 지능을 가지고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사람의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형태를 띄려고 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.2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스테이지 보스로 군림하고 있다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/>
                <a:t>●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패턴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가시로 </a:t>
              </a:r>
              <a:r>
                <a:rPr lang="ko-KR" altLang="en-US" dirty="0">
                  <a:latin typeface="배달의민족 주아" panose="020B0600000101010101" charset="-127"/>
                  <a:ea typeface="배달의민족 주아" panose="020B0600000101010101" charset="-127"/>
                </a:rPr>
                <a:t>변해서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찌르기</a:t>
              </a:r>
              <a:endParaRPr lang="en-US" altLang="ko-KR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  <a:p>
              <a:r>
                <a:rPr lang="en-US" altLang="ko-KR" dirty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          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펀치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(1~2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회 사용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)</a:t>
              </a:r>
              <a:endParaRPr lang="en-US" altLang="ko-KR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  <a:p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            구르기 </a:t>
              </a:r>
              <a:r>
                <a:rPr lang="ko-KR" altLang="en-US" dirty="0">
                  <a:latin typeface="배달의민족 주아" panose="020B0600000101010101" charset="-127"/>
                  <a:ea typeface="배달의민족 주아" panose="020B0600000101010101" charset="-127"/>
                </a:rPr>
                <a:t>공격</a:t>
              </a:r>
            </a:p>
            <a:p>
              <a:r>
                <a:rPr lang="ko-KR" altLang="en-US" dirty="0" smtClean="0"/>
                <a:t>●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다음 스테이지 진행을 위해 토벌 필요</a:t>
              </a:r>
            </a:p>
            <a:p>
              <a:endParaRPr lang="ko-KR" altLang="en-US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564" y="2794027"/>
              <a:ext cx="2458228" cy="1833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0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41115" y="90264"/>
            <a:ext cx="1958534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004" y="535192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스테이지</a:t>
            </a:r>
          </a:p>
        </p:txBody>
      </p:sp>
      <p:grpSp>
        <p:nvGrpSpPr>
          <p:cNvPr id="16" name="Google Shape;5844;p38">
            <a:extLst>
              <a:ext uri="{FF2B5EF4-FFF2-40B4-BE49-F238E27FC236}">
                <a16:creationId xmlns:a16="http://schemas.microsoft.com/office/drawing/2014/main" id="{C84B96A4-3293-44C4-9CA5-7561EB0398F9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7" name="Google Shape;5845;p38">
              <a:extLst>
                <a:ext uri="{FF2B5EF4-FFF2-40B4-BE49-F238E27FC236}">
                  <a16:creationId xmlns:a16="http://schemas.microsoft.com/office/drawing/2014/main" id="{DB2A3047-8B42-4B9C-8FF2-12AC5E46C7AB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6;p38">
              <a:extLst>
                <a:ext uri="{FF2B5EF4-FFF2-40B4-BE49-F238E27FC236}">
                  <a16:creationId xmlns:a16="http://schemas.microsoft.com/office/drawing/2014/main" id="{A9EF9235-33D9-44B6-A712-1AD1B7A7F1F9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7;p38">
              <a:extLst>
                <a:ext uri="{FF2B5EF4-FFF2-40B4-BE49-F238E27FC236}">
                  <a16:creationId xmlns:a16="http://schemas.microsoft.com/office/drawing/2014/main" id="{29F33F76-0DD3-42C4-B77C-BD3788D1383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48;p38">
              <a:extLst>
                <a:ext uri="{FF2B5EF4-FFF2-40B4-BE49-F238E27FC236}">
                  <a16:creationId xmlns:a16="http://schemas.microsoft.com/office/drawing/2014/main" id="{BF13EDF0-663B-4BD6-B979-2AD46BA9E2B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49;p38">
              <a:extLst>
                <a:ext uri="{FF2B5EF4-FFF2-40B4-BE49-F238E27FC236}">
                  <a16:creationId xmlns:a16="http://schemas.microsoft.com/office/drawing/2014/main" id="{BB6C4665-006D-4C5B-90BE-369E303E3B0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0;p38">
              <a:extLst>
                <a:ext uri="{FF2B5EF4-FFF2-40B4-BE49-F238E27FC236}">
                  <a16:creationId xmlns:a16="http://schemas.microsoft.com/office/drawing/2014/main" id="{594CCE38-9EEA-47C6-8D70-81D241980709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1;p38">
              <a:extLst>
                <a:ext uri="{FF2B5EF4-FFF2-40B4-BE49-F238E27FC236}">
                  <a16:creationId xmlns:a16="http://schemas.microsoft.com/office/drawing/2014/main" id="{97143AFB-DE79-4D98-8447-0698DF70BB3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2;p38">
              <a:extLst>
                <a:ext uri="{FF2B5EF4-FFF2-40B4-BE49-F238E27FC236}">
                  <a16:creationId xmlns:a16="http://schemas.microsoft.com/office/drawing/2014/main" id="{AC402141-956E-4333-874D-9DA8748E4D2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3;p38">
              <a:extLst>
                <a:ext uri="{FF2B5EF4-FFF2-40B4-BE49-F238E27FC236}">
                  <a16:creationId xmlns:a16="http://schemas.microsoft.com/office/drawing/2014/main" id="{8C12315D-86AB-4EE4-A600-D3936BE2F956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54;p38">
              <a:extLst>
                <a:ext uri="{FF2B5EF4-FFF2-40B4-BE49-F238E27FC236}">
                  <a16:creationId xmlns:a16="http://schemas.microsoft.com/office/drawing/2014/main" id="{4D4A4B92-7FC4-4996-BB91-7B442CDF1453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5;p38">
              <a:extLst>
                <a:ext uri="{FF2B5EF4-FFF2-40B4-BE49-F238E27FC236}">
                  <a16:creationId xmlns:a16="http://schemas.microsoft.com/office/drawing/2014/main" id="{DE56FBFB-EBA8-40B7-8F88-317B47E4EE9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56;p38">
              <a:extLst>
                <a:ext uri="{FF2B5EF4-FFF2-40B4-BE49-F238E27FC236}">
                  <a16:creationId xmlns:a16="http://schemas.microsoft.com/office/drawing/2014/main" id="{928B7C56-D843-465F-9D4B-D85BEB14F6D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57;p38">
              <a:extLst>
                <a:ext uri="{FF2B5EF4-FFF2-40B4-BE49-F238E27FC236}">
                  <a16:creationId xmlns:a16="http://schemas.microsoft.com/office/drawing/2014/main" id="{D6C61B9C-BCCD-4637-BDA1-802FA7FCD20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58;p38">
              <a:extLst>
                <a:ext uri="{FF2B5EF4-FFF2-40B4-BE49-F238E27FC236}">
                  <a16:creationId xmlns:a16="http://schemas.microsoft.com/office/drawing/2014/main" id="{CB875A8A-B518-42F0-A9F5-48D1F24D2755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59;p38">
              <a:extLst>
                <a:ext uri="{FF2B5EF4-FFF2-40B4-BE49-F238E27FC236}">
                  <a16:creationId xmlns:a16="http://schemas.microsoft.com/office/drawing/2014/main" id="{1A492B0B-40F3-4D24-A9F2-4CC5F3E5625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0;p38">
              <a:extLst>
                <a:ext uri="{FF2B5EF4-FFF2-40B4-BE49-F238E27FC236}">
                  <a16:creationId xmlns:a16="http://schemas.microsoft.com/office/drawing/2014/main" id="{8FA513A4-DFF3-4AEA-B9BC-A46FFF26F7DD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1;p38">
              <a:extLst>
                <a:ext uri="{FF2B5EF4-FFF2-40B4-BE49-F238E27FC236}">
                  <a16:creationId xmlns:a16="http://schemas.microsoft.com/office/drawing/2014/main" id="{F5E18D1B-06FC-41DC-807A-E1C7E1697F5F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2;p38">
              <a:extLst>
                <a:ext uri="{FF2B5EF4-FFF2-40B4-BE49-F238E27FC236}">
                  <a16:creationId xmlns:a16="http://schemas.microsoft.com/office/drawing/2014/main" id="{A7583EE7-C681-4D6E-8B2C-7F9EE5CD9BA3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3;p38">
              <a:extLst>
                <a:ext uri="{FF2B5EF4-FFF2-40B4-BE49-F238E27FC236}">
                  <a16:creationId xmlns:a16="http://schemas.microsoft.com/office/drawing/2014/main" id="{C56C98CE-2580-4F9F-8823-46F2CA1AEA0C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4;p38">
              <a:extLst>
                <a:ext uri="{FF2B5EF4-FFF2-40B4-BE49-F238E27FC236}">
                  <a16:creationId xmlns:a16="http://schemas.microsoft.com/office/drawing/2014/main" id="{B9405135-96CA-4049-839B-6B5373AF544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5;p38">
              <a:extLst>
                <a:ext uri="{FF2B5EF4-FFF2-40B4-BE49-F238E27FC236}">
                  <a16:creationId xmlns:a16="http://schemas.microsoft.com/office/drawing/2014/main" id="{5269B71B-AE99-4C5D-BD11-2D580D32C7C7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6;p38">
              <a:extLst>
                <a:ext uri="{FF2B5EF4-FFF2-40B4-BE49-F238E27FC236}">
                  <a16:creationId xmlns:a16="http://schemas.microsoft.com/office/drawing/2014/main" id="{D874BD68-72AA-4C5B-B851-B21F74CAD6A2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67;p38">
              <a:extLst>
                <a:ext uri="{FF2B5EF4-FFF2-40B4-BE49-F238E27FC236}">
                  <a16:creationId xmlns:a16="http://schemas.microsoft.com/office/drawing/2014/main" id="{FA5B5516-F0E4-40D8-BDED-AD25047D8F2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68;p38">
              <a:extLst>
                <a:ext uri="{FF2B5EF4-FFF2-40B4-BE49-F238E27FC236}">
                  <a16:creationId xmlns:a16="http://schemas.microsoft.com/office/drawing/2014/main" id="{D12E3585-FC7B-43F2-8B84-9CF7D0F2105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69;p38">
              <a:extLst>
                <a:ext uri="{FF2B5EF4-FFF2-40B4-BE49-F238E27FC236}">
                  <a16:creationId xmlns:a16="http://schemas.microsoft.com/office/drawing/2014/main" id="{14CD8ED4-9A03-400B-8D87-9B364358F95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70;p38">
              <a:extLst>
                <a:ext uri="{FF2B5EF4-FFF2-40B4-BE49-F238E27FC236}">
                  <a16:creationId xmlns:a16="http://schemas.microsoft.com/office/drawing/2014/main" id="{D3A951F5-801D-4EB3-8D2C-7D4118CA2B7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71;p38">
              <a:extLst>
                <a:ext uri="{FF2B5EF4-FFF2-40B4-BE49-F238E27FC236}">
                  <a16:creationId xmlns:a16="http://schemas.microsoft.com/office/drawing/2014/main" id="{4854F261-FC25-4E00-A7B3-C4A36F520C2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45217" y="422494"/>
            <a:ext cx="5295060" cy="2026800"/>
            <a:chOff x="3545217" y="422494"/>
            <a:chExt cx="5295060" cy="2026800"/>
          </a:xfrm>
        </p:grpSpPr>
        <p:sp>
          <p:nvSpPr>
            <p:cNvPr id="10" name="직사각형 9"/>
            <p:cNvSpPr/>
            <p:nvPr/>
          </p:nvSpPr>
          <p:spPr>
            <a:xfrm>
              <a:off x="3545217" y="422494"/>
              <a:ext cx="5295060" cy="202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73939" y="463361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임프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(Imp)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73939" y="830859"/>
              <a:ext cx="356037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●</a:t>
              </a:r>
              <a:r>
                <a:rPr lang="en-US" altLang="ko-KR" dirty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어린아이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정도의 크기로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크기가 작으나 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단체로 활동하며 공격적이지는 않으나 주위에 </a:t>
              </a:r>
              <a:endPara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개체 수가 많아지기 전에 없애거나 그 자리를 이탈 해야한다</a:t>
              </a:r>
              <a:r>
                <a:rPr lang="en-US" altLang="ko-KR" sz="1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sz="1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●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r>
                <a:rPr lang="ko-KR" altLang="en-US" sz="1400" dirty="0" smtClean="0"/>
                <a:t>●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적은 수가 </a:t>
              </a:r>
              <a:r>
                <a:rPr lang="ko-KR" altLang="en-US" dirty="0" err="1" smtClean="0">
                  <a:latin typeface="배달의민족 주아" panose="020B0600000101010101" charset="-127"/>
                  <a:ea typeface="배달의민족 주아" panose="020B0600000101010101" charset="-127"/>
                </a:rPr>
                <a:t>있을때는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공격적이지 않으나 수가 많아지면 한번에 달려들어 공격을 한다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.</a:t>
              </a:r>
            </a:p>
            <a:p>
              <a:r>
                <a:rPr lang="ko-KR" altLang="en-US" sz="1400" dirty="0" smtClean="0"/>
                <a:t>●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진행 중 무시 가능</a:t>
              </a:r>
              <a:endParaRPr lang="ko-KR" altLang="en-US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2252" y="591832"/>
              <a:ext cx="1183264" cy="16881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44" name="그룹 43"/>
          <p:cNvGrpSpPr/>
          <p:nvPr/>
        </p:nvGrpSpPr>
        <p:grpSpPr>
          <a:xfrm>
            <a:off x="3545217" y="2799660"/>
            <a:ext cx="5295474" cy="2054088"/>
            <a:chOff x="3545217" y="2799660"/>
            <a:chExt cx="5295474" cy="2054088"/>
          </a:xfrm>
        </p:grpSpPr>
        <p:sp>
          <p:nvSpPr>
            <p:cNvPr id="11" name="직사각형 10"/>
            <p:cNvSpPr/>
            <p:nvPr/>
          </p:nvSpPr>
          <p:spPr>
            <a:xfrm>
              <a:off x="3545217" y="2799660"/>
              <a:ext cx="5295474" cy="2025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48075" y="2858182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사신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(Reaper)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48075" y="3253310"/>
              <a:ext cx="347967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흔히 저승사자로 불리는 존재로 명성에 걸맞게 이 존재를 보고 살아남은 사람은 흔치 않으며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함부로 맞서지 말고 도망가는 것만이 살길이다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sz="1400" dirty="0" smtClean="0"/>
                <a:t>●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거대한 낫을 휘둘러 공격하며 공격범위가 매우 넓은 것이 특징이다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400" dirty="0" smtClean="0"/>
                <a:t>●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진행 중 무시 가능</a:t>
              </a:r>
            </a:p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675" y="2816792"/>
              <a:ext cx="1776658" cy="1963675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85928" y="1129676"/>
            <a:ext cx="2748384" cy="3833675"/>
            <a:chOff x="285928" y="1129676"/>
            <a:chExt cx="2748384" cy="3833675"/>
          </a:xfrm>
        </p:grpSpPr>
        <p:sp>
          <p:nvSpPr>
            <p:cNvPr id="9" name="직사각형 8"/>
            <p:cNvSpPr/>
            <p:nvPr/>
          </p:nvSpPr>
          <p:spPr>
            <a:xfrm>
              <a:off x="291103" y="3183975"/>
              <a:ext cx="2697847" cy="17793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578" y="3183975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명계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5928" y="3553307"/>
              <a:ext cx="2748384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●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인간이 살아생전 지은 악업과 죄과로 인해 간다는 장소로 알려져 있는 장소</a:t>
              </a:r>
              <a:endPara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200" dirty="0" smtClean="0"/>
                <a:t>●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플레이어가 죽어서 명계로 </a:t>
              </a:r>
              <a:r>
                <a:rPr lang="ko-KR" altLang="en-US" sz="12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온것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같은</a:t>
              </a:r>
              <a:endPara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느낌을 줌</a:t>
              </a:r>
              <a:endPara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200" dirty="0" smtClean="0"/>
                <a:t>●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그리스 로마신화의 </a:t>
              </a:r>
              <a:r>
                <a:rPr lang="ko-KR" altLang="en-US" sz="12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하데스를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모티브로 함 </a:t>
              </a:r>
              <a:endPara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28" y="1129676"/>
              <a:ext cx="2703022" cy="1624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63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" name="Google Shape;7157;p66"/>
          <p:cNvSpPr txBox="1">
            <a:spLocks noGrp="1"/>
          </p:cNvSpPr>
          <p:nvPr>
            <p:ph type="title"/>
          </p:nvPr>
        </p:nvSpPr>
        <p:spPr>
          <a:xfrm>
            <a:off x="441115" y="200430"/>
            <a:ext cx="28350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Contents</a:t>
            </a:r>
            <a:endParaRPr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cxnSp>
        <p:nvCxnSpPr>
          <p:cNvPr id="7158" name="Google Shape;7158;p66"/>
          <p:cNvCxnSpPr/>
          <p:nvPr/>
        </p:nvCxnSpPr>
        <p:spPr>
          <a:xfrm>
            <a:off x="1043615" y="2840804"/>
            <a:ext cx="71664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192" name="Google Shape;7192;p66"/>
          <p:cNvGrpSpPr/>
          <p:nvPr/>
        </p:nvGrpSpPr>
        <p:grpSpPr>
          <a:xfrm>
            <a:off x="2116235" y="2570109"/>
            <a:ext cx="531825" cy="531850"/>
            <a:chOff x="1193625" y="2546350"/>
            <a:chExt cx="531825" cy="531850"/>
          </a:xfrm>
        </p:grpSpPr>
        <p:sp>
          <p:nvSpPr>
            <p:cNvPr id="7193" name="Google Shape;7193;p66"/>
            <p:cNvSpPr/>
            <p:nvPr/>
          </p:nvSpPr>
          <p:spPr>
            <a:xfrm>
              <a:off x="1193625" y="2546400"/>
              <a:ext cx="531825" cy="531800"/>
            </a:xfrm>
            <a:custGeom>
              <a:avLst/>
              <a:gdLst/>
              <a:ahLst/>
              <a:cxnLst/>
              <a:rect l="l" t="t" r="r" b="b"/>
              <a:pathLst>
                <a:path w="21273" h="2127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6"/>
            <p:cNvSpPr/>
            <p:nvPr/>
          </p:nvSpPr>
          <p:spPr>
            <a:xfrm>
              <a:off x="1193625" y="2546400"/>
              <a:ext cx="531825" cy="242800"/>
            </a:xfrm>
            <a:custGeom>
              <a:avLst/>
              <a:gdLst/>
              <a:ahLst/>
              <a:cxnLst/>
              <a:rect l="l" t="t" r="r" b="b"/>
              <a:pathLst>
                <a:path w="21273" h="971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6"/>
            <p:cNvSpPr/>
            <p:nvPr/>
          </p:nvSpPr>
          <p:spPr>
            <a:xfrm>
              <a:off x="1193625" y="2685100"/>
              <a:ext cx="173425" cy="127200"/>
            </a:xfrm>
            <a:custGeom>
              <a:avLst/>
              <a:gdLst/>
              <a:ahLst/>
              <a:cxnLst/>
              <a:rect l="l" t="t" r="r" b="b"/>
              <a:pathLst>
                <a:path w="6937" h="5088" extrusionOk="0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6"/>
            <p:cNvSpPr/>
            <p:nvPr/>
          </p:nvSpPr>
          <p:spPr>
            <a:xfrm>
              <a:off x="1228325" y="2812275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6"/>
            <p:cNvSpPr/>
            <p:nvPr/>
          </p:nvSpPr>
          <p:spPr>
            <a:xfrm>
              <a:off x="1401725" y="2581050"/>
              <a:ext cx="34700" cy="57825"/>
            </a:xfrm>
            <a:custGeom>
              <a:avLst/>
              <a:gdLst/>
              <a:ahLst/>
              <a:cxnLst/>
              <a:rect l="l" t="t" r="r" b="b"/>
              <a:pathLst>
                <a:path w="1388" h="2313" extrusionOk="0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6"/>
            <p:cNvSpPr/>
            <p:nvPr/>
          </p:nvSpPr>
          <p:spPr>
            <a:xfrm>
              <a:off x="1367025" y="2638850"/>
              <a:ext cx="34725" cy="46275"/>
            </a:xfrm>
            <a:custGeom>
              <a:avLst/>
              <a:gdLst/>
              <a:ahLst/>
              <a:cxnLst/>
              <a:rect l="l" t="t" r="r" b="b"/>
              <a:pathLst>
                <a:path w="1389" h="1851" extrusionOk="0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6"/>
            <p:cNvSpPr/>
            <p:nvPr/>
          </p:nvSpPr>
          <p:spPr>
            <a:xfrm>
              <a:off x="1482650" y="25810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6"/>
            <p:cNvSpPr/>
            <p:nvPr/>
          </p:nvSpPr>
          <p:spPr>
            <a:xfrm>
              <a:off x="1517350" y="2638850"/>
              <a:ext cx="34675" cy="46275"/>
            </a:xfrm>
            <a:custGeom>
              <a:avLst/>
              <a:gdLst/>
              <a:ahLst/>
              <a:cxnLst/>
              <a:rect l="l" t="t" r="r" b="b"/>
              <a:pathLst>
                <a:path w="1387" h="1851" extrusionOk="0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6"/>
            <p:cNvSpPr/>
            <p:nvPr/>
          </p:nvSpPr>
          <p:spPr>
            <a:xfrm>
              <a:off x="1355475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6"/>
            <p:cNvSpPr/>
            <p:nvPr/>
          </p:nvSpPr>
          <p:spPr>
            <a:xfrm>
              <a:off x="12629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6"/>
            <p:cNvSpPr/>
            <p:nvPr/>
          </p:nvSpPr>
          <p:spPr>
            <a:xfrm>
              <a:off x="1656075" y="28122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6"/>
            <p:cNvSpPr/>
            <p:nvPr/>
          </p:nvSpPr>
          <p:spPr>
            <a:xfrm>
              <a:off x="15635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6"/>
            <p:cNvSpPr/>
            <p:nvPr/>
          </p:nvSpPr>
          <p:spPr>
            <a:xfrm>
              <a:off x="1552000" y="2685100"/>
              <a:ext cx="173450" cy="127200"/>
            </a:xfrm>
            <a:custGeom>
              <a:avLst/>
              <a:gdLst/>
              <a:ahLst/>
              <a:cxnLst/>
              <a:rect l="l" t="t" r="r" b="b"/>
              <a:pathLst>
                <a:path w="6938" h="50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6"/>
            <p:cNvSpPr/>
            <p:nvPr/>
          </p:nvSpPr>
          <p:spPr>
            <a:xfrm>
              <a:off x="1505750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6"/>
            <p:cNvSpPr/>
            <p:nvPr/>
          </p:nvSpPr>
          <p:spPr>
            <a:xfrm>
              <a:off x="1436400" y="2546350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6"/>
            <p:cNvSpPr/>
            <p:nvPr/>
          </p:nvSpPr>
          <p:spPr>
            <a:xfrm>
              <a:off x="1413300" y="2974150"/>
              <a:ext cx="92475" cy="34675"/>
            </a:xfrm>
            <a:custGeom>
              <a:avLst/>
              <a:gdLst/>
              <a:ahLst/>
              <a:cxnLst/>
              <a:rect l="l" t="t" r="r" b="b"/>
              <a:pathLst>
                <a:path w="369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9" name="Google Shape;7219;p66"/>
          <p:cNvSpPr txBox="1">
            <a:spLocks noGrp="1"/>
          </p:cNvSpPr>
          <p:nvPr>
            <p:ph type="title" idx="4294967295"/>
          </p:nvPr>
        </p:nvSpPr>
        <p:spPr>
          <a:xfrm>
            <a:off x="478835" y="1341915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2100"/>
              <a:buFont typeface="Arial"/>
              <a:buNone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  <a:sym typeface="Arial"/>
              </a:rPr>
              <a:t>프로젝트 개요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7221" name="Google Shape;7221;p66"/>
          <p:cNvCxnSpPr/>
          <p:nvPr/>
        </p:nvCxnSpPr>
        <p:spPr>
          <a:xfrm>
            <a:off x="1260954" y="1738168"/>
            <a:ext cx="0" cy="1041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222" name="Google Shape;7222;p66"/>
          <p:cNvSpPr txBox="1">
            <a:spLocks noGrp="1"/>
          </p:cNvSpPr>
          <p:nvPr>
            <p:ph type="title" idx="4294967295"/>
          </p:nvPr>
        </p:nvSpPr>
        <p:spPr>
          <a:xfrm>
            <a:off x="2615531" y="1291871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100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프로젝트 설계서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cxnSp>
        <p:nvCxnSpPr>
          <p:cNvPr id="7223" name="Google Shape;7223;p66"/>
          <p:cNvCxnSpPr>
            <a:stCxn id="7222" idx="2"/>
          </p:cNvCxnSpPr>
          <p:nvPr/>
        </p:nvCxnSpPr>
        <p:spPr>
          <a:xfrm>
            <a:off x="3434231" y="1683671"/>
            <a:ext cx="0" cy="948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224" name="Google Shape;7224;p66"/>
          <p:cNvSpPr txBox="1">
            <a:spLocks noGrp="1"/>
          </p:cNvSpPr>
          <p:nvPr>
            <p:ph type="title" idx="4294967295"/>
          </p:nvPr>
        </p:nvSpPr>
        <p:spPr>
          <a:xfrm>
            <a:off x="1528115" y="4083564"/>
            <a:ext cx="1823690" cy="55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2100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프로젝트 스토리보드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sp>
        <p:nvSpPr>
          <p:cNvPr id="7225" name="Google Shape;7225;p66"/>
          <p:cNvSpPr txBox="1">
            <a:spLocks noGrp="1"/>
          </p:cNvSpPr>
          <p:nvPr>
            <p:ph type="title" idx="4294967295"/>
          </p:nvPr>
        </p:nvSpPr>
        <p:spPr>
          <a:xfrm>
            <a:off x="6908355" y="1346547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100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향후 개발 계획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</a:endParaRPr>
          </a:p>
        </p:txBody>
      </p:sp>
      <p:cxnSp>
        <p:nvCxnSpPr>
          <p:cNvPr id="7226" name="Google Shape;7226;p66"/>
          <p:cNvCxnSpPr>
            <a:cxnSpLocks/>
          </p:cNvCxnSpPr>
          <p:nvPr/>
        </p:nvCxnSpPr>
        <p:spPr>
          <a:xfrm flipH="1" flipV="1">
            <a:off x="2390320" y="3023489"/>
            <a:ext cx="11394" cy="102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227" name="Google Shape;7227;p66"/>
          <p:cNvCxnSpPr/>
          <p:nvPr/>
        </p:nvCxnSpPr>
        <p:spPr>
          <a:xfrm rot="10800000">
            <a:off x="6621060" y="2866876"/>
            <a:ext cx="0" cy="115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6" name="Google Shape;5970;p42"/>
          <p:cNvGrpSpPr/>
          <p:nvPr/>
        </p:nvGrpSpPr>
        <p:grpSpPr>
          <a:xfrm>
            <a:off x="3137993" y="2633721"/>
            <a:ext cx="565436" cy="540239"/>
            <a:chOff x="274200" y="1158325"/>
            <a:chExt cx="531825" cy="508126"/>
          </a:xfrm>
        </p:grpSpPr>
        <p:sp>
          <p:nvSpPr>
            <p:cNvPr id="77" name="Google Shape;5971;p42"/>
            <p:cNvSpPr/>
            <p:nvPr/>
          </p:nvSpPr>
          <p:spPr>
            <a:xfrm>
              <a:off x="274200" y="1158325"/>
              <a:ext cx="531825" cy="474025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972;p42"/>
            <p:cNvSpPr/>
            <p:nvPr/>
          </p:nvSpPr>
          <p:spPr>
            <a:xfrm>
              <a:off x="274200" y="1158325"/>
              <a:ext cx="531825" cy="369975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973;p42"/>
            <p:cNvSpPr/>
            <p:nvPr/>
          </p:nvSpPr>
          <p:spPr>
            <a:xfrm>
              <a:off x="343550" y="14011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974;p42"/>
            <p:cNvSpPr/>
            <p:nvPr/>
          </p:nvSpPr>
          <p:spPr>
            <a:xfrm>
              <a:off x="378250" y="1366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975;p42"/>
            <p:cNvSpPr/>
            <p:nvPr/>
          </p:nvSpPr>
          <p:spPr>
            <a:xfrm>
              <a:off x="412900" y="1331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976;p42"/>
            <p:cNvSpPr/>
            <p:nvPr/>
          </p:nvSpPr>
          <p:spPr>
            <a:xfrm>
              <a:off x="447600" y="12970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977;p42"/>
            <p:cNvSpPr/>
            <p:nvPr/>
          </p:nvSpPr>
          <p:spPr>
            <a:xfrm>
              <a:off x="482275" y="12623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978;p42"/>
            <p:cNvSpPr/>
            <p:nvPr/>
          </p:nvSpPr>
          <p:spPr>
            <a:xfrm>
              <a:off x="516975" y="12277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979;p42"/>
            <p:cNvSpPr/>
            <p:nvPr/>
          </p:nvSpPr>
          <p:spPr>
            <a:xfrm>
              <a:off x="274200" y="1158325"/>
              <a:ext cx="208100" cy="208100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980;p42"/>
            <p:cNvSpPr/>
            <p:nvPr/>
          </p:nvSpPr>
          <p:spPr>
            <a:xfrm>
              <a:off x="551675" y="1158325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981;p42"/>
            <p:cNvSpPr/>
            <p:nvPr/>
          </p:nvSpPr>
          <p:spPr>
            <a:xfrm>
              <a:off x="274200" y="1435775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982;p42"/>
            <p:cNvSpPr/>
            <p:nvPr/>
          </p:nvSpPr>
          <p:spPr>
            <a:xfrm>
              <a:off x="274200" y="1193000"/>
              <a:ext cx="531825" cy="36995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983;p42"/>
            <p:cNvSpPr/>
            <p:nvPr/>
          </p:nvSpPr>
          <p:spPr>
            <a:xfrm>
              <a:off x="401363" y="1631726"/>
              <a:ext cx="277500" cy="34725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984;p42"/>
            <p:cNvSpPr/>
            <p:nvPr/>
          </p:nvSpPr>
          <p:spPr>
            <a:xfrm>
              <a:off x="308900" y="1158325"/>
              <a:ext cx="462425" cy="34700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985;p42"/>
            <p:cNvSpPr/>
            <p:nvPr/>
          </p:nvSpPr>
          <p:spPr>
            <a:xfrm>
              <a:off x="308900" y="1562925"/>
              <a:ext cx="462425" cy="69425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5995;p42"/>
          <p:cNvGrpSpPr/>
          <p:nvPr/>
        </p:nvGrpSpPr>
        <p:grpSpPr>
          <a:xfrm>
            <a:off x="978236" y="2640187"/>
            <a:ext cx="565436" cy="504010"/>
            <a:chOff x="330250" y="3454250"/>
            <a:chExt cx="531825" cy="474050"/>
          </a:xfrm>
        </p:grpSpPr>
        <p:sp>
          <p:nvSpPr>
            <p:cNvPr id="102" name="Google Shape;5996;p42"/>
            <p:cNvSpPr/>
            <p:nvPr/>
          </p:nvSpPr>
          <p:spPr>
            <a:xfrm>
              <a:off x="330250" y="3454250"/>
              <a:ext cx="531825" cy="474050"/>
            </a:xfrm>
            <a:custGeom>
              <a:avLst/>
              <a:gdLst/>
              <a:ahLst/>
              <a:cxnLst/>
              <a:rect l="l" t="t" r="r" b="b"/>
              <a:pathLst>
                <a:path w="21273" h="18962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8325" y="16187"/>
                  </a:lnTo>
                  <a:lnTo>
                    <a:pt x="8325" y="17573"/>
                  </a:lnTo>
                  <a:lnTo>
                    <a:pt x="8325" y="18961"/>
                  </a:lnTo>
                  <a:lnTo>
                    <a:pt x="11099" y="18961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7"/>
                  </a:lnTo>
                  <a:lnTo>
                    <a:pt x="19885" y="16187"/>
                  </a:lnTo>
                  <a:lnTo>
                    <a:pt x="19885" y="14799"/>
                  </a:lnTo>
                  <a:lnTo>
                    <a:pt x="21273" y="14799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997;p42"/>
            <p:cNvSpPr/>
            <p:nvPr/>
          </p:nvSpPr>
          <p:spPr>
            <a:xfrm>
              <a:off x="330250" y="3454250"/>
              <a:ext cx="531825" cy="404675"/>
            </a:xfrm>
            <a:custGeom>
              <a:avLst/>
              <a:gdLst/>
              <a:ahLst/>
              <a:cxnLst/>
              <a:rect l="l" t="t" r="r" b="b"/>
              <a:pathLst>
                <a:path w="21273" h="16187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2775" y="16187"/>
                  </a:lnTo>
                  <a:lnTo>
                    <a:pt x="2775" y="14799"/>
                  </a:lnTo>
                  <a:lnTo>
                    <a:pt x="2775" y="12949"/>
                  </a:lnTo>
                  <a:lnTo>
                    <a:pt x="2775" y="2775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998;p42"/>
            <p:cNvSpPr/>
            <p:nvPr/>
          </p:nvSpPr>
          <p:spPr>
            <a:xfrm>
              <a:off x="607725" y="38589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999;p42"/>
            <p:cNvSpPr/>
            <p:nvPr/>
          </p:nvSpPr>
          <p:spPr>
            <a:xfrm>
              <a:off x="3302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0" y="1"/>
                  </a:moveTo>
                  <a:lnTo>
                    <a:pt x="0" y="13411"/>
                  </a:lnTo>
                  <a:lnTo>
                    <a:pt x="1388" y="13411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000;p42"/>
            <p:cNvSpPr/>
            <p:nvPr/>
          </p:nvSpPr>
          <p:spPr>
            <a:xfrm>
              <a:off x="8273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1" y="1"/>
                  </a:moveTo>
                  <a:lnTo>
                    <a:pt x="1" y="13411"/>
                  </a:lnTo>
                  <a:lnTo>
                    <a:pt x="1389" y="1341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001;p42"/>
            <p:cNvSpPr/>
            <p:nvPr/>
          </p:nvSpPr>
          <p:spPr>
            <a:xfrm>
              <a:off x="364950" y="3824200"/>
              <a:ext cx="242800" cy="104100"/>
            </a:xfrm>
            <a:custGeom>
              <a:avLst/>
              <a:gdLst/>
              <a:ahLst/>
              <a:cxnLst/>
              <a:rect l="l" t="t" r="r" b="b"/>
              <a:pathLst>
                <a:path w="9712" h="4164" extrusionOk="0">
                  <a:moveTo>
                    <a:pt x="0" y="1"/>
                  </a:moveTo>
                  <a:lnTo>
                    <a:pt x="0" y="1389"/>
                  </a:lnTo>
                  <a:lnTo>
                    <a:pt x="6937" y="1389"/>
                  </a:lnTo>
                  <a:lnTo>
                    <a:pt x="6937" y="4163"/>
                  </a:lnTo>
                  <a:lnTo>
                    <a:pt x="9711" y="4163"/>
                  </a:lnTo>
                  <a:lnTo>
                    <a:pt x="9711" y="2775"/>
                  </a:lnTo>
                  <a:lnTo>
                    <a:pt x="8324" y="2775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002;p42"/>
            <p:cNvSpPr/>
            <p:nvPr/>
          </p:nvSpPr>
          <p:spPr>
            <a:xfrm>
              <a:off x="364950" y="3454250"/>
              <a:ext cx="462425" cy="34725"/>
            </a:xfrm>
            <a:custGeom>
              <a:avLst/>
              <a:gdLst/>
              <a:ahLst/>
              <a:cxnLst/>
              <a:rect l="l" t="t" r="r" b="b"/>
              <a:pathLst>
                <a:path w="1849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003;p42"/>
            <p:cNvSpPr/>
            <p:nvPr/>
          </p:nvSpPr>
          <p:spPr>
            <a:xfrm>
              <a:off x="642375" y="3824200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7400" y="1389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004;p42"/>
            <p:cNvSpPr/>
            <p:nvPr/>
          </p:nvSpPr>
          <p:spPr>
            <a:xfrm>
              <a:off x="434300" y="3558325"/>
              <a:ext cx="323725" cy="34675"/>
            </a:xfrm>
            <a:custGeom>
              <a:avLst/>
              <a:gdLst/>
              <a:ahLst/>
              <a:cxnLst/>
              <a:rect l="l" t="t" r="r" b="b"/>
              <a:pathLst>
                <a:path w="1294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2948" y="1387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005;p42"/>
            <p:cNvSpPr/>
            <p:nvPr/>
          </p:nvSpPr>
          <p:spPr>
            <a:xfrm>
              <a:off x="434300" y="3639225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2948" y="1389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006;p42"/>
            <p:cNvSpPr/>
            <p:nvPr/>
          </p:nvSpPr>
          <p:spPr>
            <a:xfrm>
              <a:off x="434300" y="3720150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2948" y="1388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41404" y="1632884"/>
            <a:ext cx="14382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등장 배경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조직도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5013" y="3189994"/>
            <a:ext cx="10935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설명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설명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 설명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3401" y="1728056"/>
            <a:ext cx="1247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요구사항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분석서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정의서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DFD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일정표</a:t>
            </a:r>
          </a:p>
        </p:txBody>
      </p:sp>
      <p:grpSp>
        <p:nvGrpSpPr>
          <p:cNvPr id="160" name="Google Shape;5844;p38">
            <a:extLst>
              <a:ext uri="{FF2B5EF4-FFF2-40B4-BE49-F238E27FC236}">
                <a16:creationId xmlns:a16="http://schemas.microsoft.com/office/drawing/2014/main" id="{5D5F0525-9C3F-43CD-B606-E0305A36367D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61" name="Google Shape;5845;p38">
              <a:extLst>
                <a:ext uri="{FF2B5EF4-FFF2-40B4-BE49-F238E27FC236}">
                  <a16:creationId xmlns:a16="http://schemas.microsoft.com/office/drawing/2014/main" id="{D01314F5-9E6B-455E-A149-7720FDFF8A90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846;p38">
              <a:extLst>
                <a:ext uri="{FF2B5EF4-FFF2-40B4-BE49-F238E27FC236}">
                  <a16:creationId xmlns:a16="http://schemas.microsoft.com/office/drawing/2014/main" id="{FB2774C4-9839-490F-B693-0336D6186A24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847;p38">
              <a:extLst>
                <a:ext uri="{FF2B5EF4-FFF2-40B4-BE49-F238E27FC236}">
                  <a16:creationId xmlns:a16="http://schemas.microsoft.com/office/drawing/2014/main" id="{A7C39581-705E-4121-A238-4A9A3914177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848;p38">
              <a:extLst>
                <a:ext uri="{FF2B5EF4-FFF2-40B4-BE49-F238E27FC236}">
                  <a16:creationId xmlns:a16="http://schemas.microsoft.com/office/drawing/2014/main" id="{3928922D-059B-4659-90C8-4C5C8C949560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849;p38">
              <a:extLst>
                <a:ext uri="{FF2B5EF4-FFF2-40B4-BE49-F238E27FC236}">
                  <a16:creationId xmlns:a16="http://schemas.microsoft.com/office/drawing/2014/main" id="{046E6893-0146-472E-8A71-F4CFCD6AADE6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850;p38">
              <a:extLst>
                <a:ext uri="{FF2B5EF4-FFF2-40B4-BE49-F238E27FC236}">
                  <a16:creationId xmlns:a16="http://schemas.microsoft.com/office/drawing/2014/main" id="{E5ED9752-5308-4D68-A9D6-B706A24B53C6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851;p38">
              <a:extLst>
                <a:ext uri="{FF2B5EF4-FFF2-40B4-BE49-F238E27FC236}">
                  <a16:creationId xmlns:a16="http://schemas.microsoft.com/office/drawing/2014/main" id="{14DC6FCC-A8CC-471A-A572-59E4BF6AA027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852;p38">
              <a:extLst>
                <a:ext uri="{FF2B5EF4-FFF2-40B4-BE49-F238E27FC236}">
                  <a16:creationId xmlns:a16="http://schemas.microsoft.com/office/drawing/2014/main" id="{8D0B07AB-23C9-4C28-A3E5-FCEFEF800317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853;p38">
              <a:extLst>
                <a:ext uri="{FF2B5EF4-FFF2-40B4-BE49-F238E27FC236}">
                  <a16:creationId xmlns:a16="http://schemas.microsoft.com/office/drawing/2014/main" id="{2D9D1C0C-57A5-464B-9A1A-81AD909F397E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854;p38">
              <a:extLst>
                <a:ext uri="{FF2B5EF4-FFF2-40B4-BE49-F238E27FC236}">
                  <a16:creationId xmlns:a16="http://schemas.microsoft.com/office/drawing/2014/main" id="{BB845041-217C-45D5-8BA5-1285FBBAA262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855;p38">
              <a:extLst>
                <a:ext uri="{FF2B5EF4-FFF2-40B4-BE49-F238E27FC236}">
                  <a16:creationId xmlns:a16="http://schemas.microsoft.com/office/drawing/2014/main" id="{C85C8633-9A29-4741-9DAA-97B67AA99C23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856;p38">
              <a:extLst>
                <a:ext uri="{FF2B5EF4-FFF2-40B4-BE49-F238E27FC236}">
                  <a16:creationId xmlns:a16="http://schemas.microsoft.com/office/drawing/2014/main" id="{6593C38E-6668-43B1-9C49-60931B7CF2F4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857;p38">
              <a:extLst>
                <a:ext uri="{FF2B5EF4-FFF2-40B4-BE49-F238E27FC236}">
                  <a16:creationId xmlns:a16="http://schemas.microsoft.com/office/drawing/2014/main" id="{F2E60C5B-1B93-45FF-980C-80B32BB2E2A6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858;p38">
              <a:extLst>
                <a:ext uri="{FF2B5EF4-FFF2-40B4-BE49-F238E27FC236}">
                  <a16:creationId xmlns:a16="http://schemas.microsoft.com/office/drawing/2014/main" id="{F7DF2A73-6F08-4132-82A9-F04A2959133F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859;p38">
              <a:extLst>
                <a:ext uri="{FF2B5EF4-FFF2-40B4-BE49-F238E27FC236}">
                  <a16:creationId xmlns:a16="http://schemas.microsoft.com/office/drawing/2014/main" id="{D9C2FE5C-168D-43C4-AB3F-D68CD65A521B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860;p38">
              <a:extLst>
                <a:ext uri="{FF2B5EF4-FFF2-40B4-BE49-F238E27FC236}">
                  <a16:creationId xmlns:a16="http://schemas.microsoft.com/office/drawing/2014/main" id="{6BCFF525-AB73-4C87-A883-3E258A742998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861;p38">
              <a:extLst>
                <a:ext uri="{FF2B5EF4-FFF2-40B4-BE49-F238E27FC236}">
                  <a16:creationId xmlns:a16="http://schemas.microsoft.com/office/drawing/2014/main" id="{56F1C8DE-275C-4269-99E2-C1C03E9EDB00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862;p38">
              <a:extLst>
                <a:ext uri="{FF2B5EF4-FFF2-40B4-BE49-F238E27FC236}">
                  <a16:creationId xmlns:a16="http://schemas.microsoft.com/office/drawing/2014/main" id="{5383F269-EE9E-4BAD-9ECF-1AA3E6159786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863;p38">
              <a:extLst>
                <a:ext uri="{FF2B5EF4-FFF2-40B4-BE49-F238E27FC236}">
                  <a16:creationId xmlns:a16="http://schemas.microsoft.com/office/drawing/2014/main" id="{01A421BA-60E3-4228-9E54-D3736F3E10E6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864;p38">
              <a:extLst>
                <a:ext uri="{FF2B5EF4-FFF2-40B4-BE49-F238E27FC236}">
                  <a16:creationId xmlns:a16="http://schemas.microsoft.com/office/drawing/2014/main" id="{74E5AA7A-842A-4A68-980F-3196ACD92C30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865;p38">
              <a:extLst>
                <a:ext uri="{FF2B5EF4-FFF2-40B4-BE49-F238E27FC236}">
                  <a16:creationId xmlns:a16="http://schemas.microsoft.com/office/drawing/2014/main" id="{978F6451-EE7F-4142-AFA8-072D06344BED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866;p38">
              <a:extLst>
                <a:ext uri="{FF2B5EF4-FFF2-40B4-BE49-F238E27FC236}">
                  <a16:creationId xmlns:a16="http://schemas.microsoft.com/office/drawing/2014/main" id="{AF82E422-C639-4DE7-A840-918DB4FC5681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867;p38">
              <a:extLst>
                <a:ext uri="{FF2B5EF4-FFF2-40B4-BE49-F238E27FC236}">
                  <a16:creationId xmlns:a16="http://schemas.microsoft.com/office/drawing/2014/main" id="{7865C684-F185-4981-A3F8-D649F5607F1D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868;p38">
              <a:extLst>
                <a:ext uri="{FF2B5EF4-FFF2-40B4-BE49-F238E27FC236}">
                  <a16:creationId xmlns:a16="http://schemas.microsoft.com/office/drawing/2014/main" id="{C7539C6F-2083-486E-AF57-68E19FAEFD42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869;p38">
              <a:extLst>
                <a:ext uri="{FF2B5EF4-FFF2-40B4-BE49-F238E27FC236}">
                  <a16:creationId xmlns:a16="http://schemas.microsoft.com/office/drawing/2014/main" id="{D65EE483-B5D7-4E05-8EE8-35B2BB988CE6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870;p38">
              <a:extLst>
                <a:ext uri="{FF2B5EF4-FFF2-40B4-BE49-F238E27FC236}">
                  <a16:creationId xmlns:a16="http://schemas.microsoft.com/office/drawing/2014/main" id="{DE484B43-CA8C-4C35-BFDB-29F0C2C4B50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871;p38">
              <a:extLst>
                <a:ext uri="{FF2B5EF4-FFF2-40B4-BE49-F238E27FC236}">
                  <a16:creationId xmlns:a16="http://schemas.microsoft.com/office/drawing/2014/main" id="{9CB0EBE0-5F3E-4E1E-964B-C534BCA6B6C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7209;p66"/>
          <p:cNvGrpSpPr/>
          <p:nvPr/>
        </p:nvGrpSpPr>
        <p:grpSpPr>
          <a:xfrm>
            <a:off x="5430288" y="2547046"/>
            <a:ext cx="531825" cy="531825"/>
            <a:chOff x="318100" y="2589550"/>
            <a:chExt cx="531825" cy="531825"/>
          </a:xfrm>
        </p:grpSpPr>
        <p:sp>
          <p:nvSpPr>
            <p:cNvPr id="131" name="Google Shape;7210;p66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2775" y="1"/>
                  </a:moveTo>
                  <a:lnTo>
                    <a:pt x="2775" y="1387"/>
                  </a:lnTo>
                  <a:lnTo>
                    <a:pt x="1387" y="1387"/>
                  </a:ln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9712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1"/>
                  </a:lnTo>
                  <a:lnTo>
                    <a:pt x="14336" y="1"/>
                  </a:lnTo>
                  <a:lnTo>
                    <a:pt x="14336" y="1387"/>
                  </a:lnTo>
                  <a:lnTo>
                    <a:pt x="12948" y="1387"/>
                  </a:lnTo>
                  <a:lnTo>
                    <a:pt x="12948" y="2775"/>
                  </a:lnTo>
                  <a:lnTo>
                    <a:pt x="8324" y="2775"/>
                  </a:lnTo>
                  <a:lnTo>
                    <a:pt x="8324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211;p66"/>
            <p:cNvSpPr/>
            <p:nvPr/>
          </p:nvSpPr>
          <p:spPr>
            <a:xfrm>
              <a:off x="352750" y="2589550"/>
              <a:ext cx="462475" cy="531825"/>
            </a:xfrm>
            <a:custGeom>
              <a:avLst/>
              <a:gdLst/>
              <a:ahLst/>
              <a:cxnLst/>
              <a:rect l="l" t="t" r="r" b="b"/>
              <a:pathLst>
                <a:path w="18499" h="21273" extrusionOk="0">
                  <a:moveTo>
                    <a:pt x="1389" y="1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6937"/>
                  </a:lnTo>
                  <a:lnTo>
                    <a:pt x="6938" y="6937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6937"/>
                  </a:lnTo>
                  <a:lnTo>
                    <a:pt x="18499" y="6937"/>
                  </a:lnTo>
                  <a:lnTo>
                    <a:pt x="18499" y="1387"/>
                  </a:lnTo>
                  <a:lnTo>
                    <a:pt x="17112" y="1387"/>
                  </a:lnTo>
                  <a:lnTo>
                    <a:pt x="17112" y="1"/>
                  </a:lnTo>
                  <a:lnTo>
                    <a:pt x="12950" y="1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2775"/>
                  </a:lnTo>
                  <a:lnTo>
                    <a:pt x="6938" y="2775"/>
                  </a:lnTo>
                  <a:lnTo>
                    <a:pt x="6938" y="1387"/>
                  </a:lnTo>
                  <a:lnTo>
                    <a:pt x="5551" y="138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212;p66"/>
            <p:cNvSpPr/>
            <p:nvPr/>
          </p:nvSpPr>
          <p:spPr>
            <a:xfrm>
              <a:off x="422150" y="2658900"/>
              <a:ext cx="104050" cy="104100"/>
            </a:xfrm>
            <a:custGeom>
              <a:avLst/>
              <a:gdLst/>
              <a:ahLst/>
              <a:cxnLst/>
              <a:rect l="l" t="t" r="r" b="b"/>
              <a:pathLst>
                <a:path w="4162" h="4164" extrusionOk="0">
                  <a:moveTo>
                    <a:pt x="1" y="1"/>
                  </a:moveTo>
                  <a:lnTo>
                    <a:pt x="1" y="4163"/>
                  </a:lnTo>
                  <a:lnTo>
                    <a:pt x="4162" y="4163"/>
                  </a:lnTo>
                  <a:lnTo>
                    <a:pt x="4162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213;p66"/>
            <p:cNvSpPr/>
            <p:nvPr/>
          </p:nvSpPr>
          <p:spPr>
            <a:xfrm>
              <a:off x="641800" y="2658900"/>
              <a:ext cx="104075" cy="104100"/>
            </a:xfrm>
            <a:custGeom>
              <a:avLst/>
              <a:gdLst/>
              <a:ahLst/>
              <a:cxnLst/>
              <a:rect l="l" t="t" r="r" b="b"/>
              <a:pathLst>
                <a:path w="4163" h="4164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4163"/>
                  </a:lnTo>
                  <a:lnTo>
                    <a:pt x="4162" y="4163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214;p66"/>
            <p:cNvSpPr/>
            <p:nvPr/>
          </p:nvSpPr>
          <p:spPr>
            <a:xfrm>
              <a:off x="491525" y="2624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215;p66"/>
            <p:cNvSpPr/>
            <p:nvPr/>
          </p:nvSpPr>
          <p:spPr>
            <a:xfrm>
              <a:off x="387450" y="2589550"/>
              <a:ext cx="104100" cy="34675"/>
            </a:xfrm>
            <a:custGeom>
              <a:avLst/>
              <a:gdLst/>
              <a:ahLst/>
              <a:cxnLst/>
              <a:rect l="l" t="t" r="r" b="b"/>
              <a:pathLst>
                <a:path w="4164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216;p66"/>
            <p:cNvSpPr/>
            <p:nvPr/>
          </p:nvSpPr>
          <p:spPr>
            <a:xfrm>
              <a:off x="641800" y="26242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217;p66"/>
            <p:cNvSpPr/>
            <p:nvPr/>
          </p:nvSpPr>
          <p:spPr>
            <a:xfrm>
              <a:off x="526175" y="2658900"/>
              <a:ext cx="115650" cy="34700"/>
            </a:xfrm>
            <a:custGeom>
              <a:avLst/>
              <a:gdLst/>
              <a:ahLst/>
              <a:cxnLst/>
              <a:rect l="l" t="t" r="r" b="b"/>
              <a:pathLst>
                <a:path w="4626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625" y="1387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218;p66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14336" y="1"/>
                  </a:moveTo>
                  <a:lnTo>
                    <a:pt x="14336" y="1387"/>
                  </a:lnTo>
                  <a:lnTo>
                    <a:pt x="18498" y="1387"/>
                  </a:lnTo>
                  <a:lnTo>
                    <a:pt x="18498" y="1"/>
                  </a:lnTo>
                  <a:close/>
                  <a:moveTo>
                    <a:pt x="11562" y="6936"/>
                  </a:moveTo>
                  <a:lnTo>
                    <a:pt x="11562" y="8324"/>
                  </a:lnTo>
                  <a:lnTo>
                    <a:pt x="9712" y="8324"/>
                  </a:lnTo>
                  <a:lnTo>
                    <a:pt x="9712" y="6936"/>
                  </a:lnTo>
                  <a:close/>
                  <a:moveTo>
                    <a:pt x="11562" y="9712"/>
                  </a:moveTo>
                  <a:lnTo>
                    <a:pt x="11562" y="19885"/>
                  </a:lnTo>
                  <a:lnTo>
                    <a:pt x="9712" y="19885"/>
                  </a:lnTo>
                  <a:lnTo>
                    <a:pt x="9712" y="9712"/>
                  </a:lnTo>
                  <a:close/>
                  <a:moveTo>
                    <a:pt x="1387" y="1387"/>
                  </a:move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6936"/>
                  </a:lnTo>
                  <a:lnTo>
                    <a:pt x="8324" y="6936"/>
                  </a:lnTo>
                  <a:lnTo>
                    <a:pt x="8324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9712"/>
                  </a:lnTo>
                  <a:lnTo>
                    <a:pt x="8324" y="9712"/>
                  </a:lnTo>
                  <a:lnTo>
                    <a:pt x="8324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2948" y="19885"/>
                  </a:lnTo>
                  <a:lnTo>
                    <a:pt x="12948" y="9712"/>
                  </a:lnTo>
                  <a:lnTo>
                    <a:pt x="18498" y="9712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8324"/>
                  </a:lnTo>
                  <a:lnTo>
                    <a:pt x="12948" y="8324"/>
                  </a:lnTo>
                  <a:lnTo>
                    <a:pt x="12948" y="6936"/>
                  </a:lnTo>
                  <a:lnTo>
                    <a:pt x="19885" y="6936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5549"/>
                  </a:lnTo>
                  <a:lnTo>
                    <a:pt x="14336" y="5549"/>
                  </a:lnTo>
                  <a:lnTo>
                    <a:pt x="14336" y="4161"/>
                  </a:lnTo>
                  <a:lnTo>
                    <a:pt x="12948" y="4161"/>
                  </a:lnTo>
                  <a:lnTo>
                    <a:pt x="12948" y="5549"/>
                  </a:lnTo>
                  <a:lnTo>
                    <a:pt x="8324" y="5549"/>
                  </a:lnTo>
                  <a:lnTo>
                    <a:pt x="8324" y="4161"/>
                  </a:lnTo>
                  <a:lnTo>
                    <a:pt x="6937" y="4161"/>
                  </a:lnTo>
                  <a:lnTo>
                    <a:pt x="6937" y="5549"/>
                  </a:lnTo>
                  <a:lnTo>
                    <a:pt x="2775" y="5549"/>
                  </a:lnTo>
                  <a:lnTo>
                    <a:pt x="2775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6755;p51"/>
          <p:cNvGrpSpPr/>
          <p:nvPr/>
        </p:nvGrpSpPr>
        <p:grpSpPr>
          <a:xfrm>
            <a:off x="6362845" y="2484927"/>
            <a:ext cx="531875" cy="531825"/>
            <a:chOff x="1679550" y="1058600"/>
            <a:chExt cx="531875" cy="531825"/>
          </a:xfrm>
        </p:grpSpPr>
        <p:sp>
          <p:nvSpPr>
            <p:cNvPr id="141" name="Google Shape;6756;p51"/>
            <p:cNvSpPr/>
            <p:nvPr/>
          </p:nvSpPr>
          <p:spPr>
            <a:xfrm>
              <a:off x="1679575" y="1058600"/>
              <a:ext cx="531850" cy="531825"/>
            </a:xfrm>
            <a:custGeom>
              <a:avLst/>
              <a:gdLst/>
              <a:ahLst/>
              <a:cxnLst/>
              <a:rect l="l" t="t" r="r" b="b"/>
              <a:pathLst>
                <a:path w="21274" h="21273" extrusionOk="0">
                  <a:moveTo>
                    <a:pt x="10174" y="0"/>
                  </a:move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9886"/>
                  </a:lnTo>
                  <a:lnTo>
                    <a:pt x="7400" y="19886"/>
                  </a:lnTo>
                  <a:lnTo>
                    <a:pt x="7400" y="21273"/>
                  </a:lnTo>
                  <a:lnTo>
                    <a:pt x="18498" y="21273"/>
                  </a:lnTo>
                  <a:lnTo>
                    <a:pt x="18498" y="19886"/>
                  </a:lnTo>
                  <a:lnTo>
                    <a:pt x="19886" y="19886"/>
                  </a:lnTo>
                  <a:lnTo>
                    <a:pt x="19886" y="19424"/>
                  </a:lnTo>
                  <a:lnTo>
                    <a:pt x="19886" y="18498"/>
                  </a:lnTo>
                  <a:lnTo>
                    <a:pt x="19886" y="17112"/>
                  </a:lnTo>
                  <a:lnTo>
                    <a:pt x="21273" y="17112"/>
                  </a:lnTo>
                  <a:lnTo>
                    <a:pt x="21273" y="8787"/>
                  </a:lnTo>
                  <a:lnTo>
                    <a:pt x="19886" y="8787"/>
                  </a:lnTo>
                  <a:lnTo>
                    <a:pt x="19886" y="7399"/>
                  </a:lnTo>
                  <a:lnTo>
                    <a:pt x="15723" y="7399"/>
                  </a:lnTo>
                  <a:lnTo>
                    <a:pt x="15723" y="6013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757;p51"/>
            <p:cNvSpPr/>
            <p:nvPr/>
          </p:nvSpPr>
          <p:spPr>
            <a:xfrm>
              <a:off x="1679575" y="1312975"/>
              <a:ext cx="150300" cy="242800"/>
            </a:xfrm>
            <a:custGeom>
              <a:avLst/>
              <a:gdLst/>
              <a:ahLst/>
              <a:cxnLst/>
              <a:rect l="l" t="t" r="r" b="b"/>
              <a:pathLst>
                <a:path w="6012" h="9712" extrusionOk="0">
                  <a:moveTo>
                    <a:pt x="1" y="0"/>
                  </a:moveTo>
                  <a:lnTo>
                    <a:pt x="1" y="1387"/>
                  </a:lnTo>
                  <a:lnTo>
                    <a:pt x="1" y="8323"/>
                  </a:lnTo>
                  <a:lnTo>
                    <a:pt x="1" y="9711"/>
                  </a:lnTo>
                  <a:lnTo>
                    <a:pt x="6012" y="9711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758;p51"/>
            <p:cNvSpPr/>
            <p:nvPr/>
          </p:nvSpPr>
          <p:spPr>
            <a:xfrm>
              <a:off x="1679575" y="1058600"/>
              <a:ext cx="393100" cy="323750"/>
            </a:xfrm>
            <a:custGeom>
              <a:avLst/>
              <a:gdLst/>
              <a:ahLst/>
              <a:cxnLst/>
              <a:rect l="l" t="t" r="r" b="b"/>
              <a:pathLst>
                <a:path w="15724" h="12950" extrusionOk="0">
                  <a:moveTo>
                    <a:pt x="10174" y="0"/>
                  </a:moveTo>
                  <a:lnTo>
                    <a:pt x="10174" y="1388"/>
                  </a:lnTo>
                  <a:lnTo>
                    <a:pt x="10174" y="1850"/>
                  </a:lnTo>
                  <a:lnTo>
                    <a:pt x="10174" y="2776"/>
                  </a:ln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2949"/>
                  </a:lnTo>
                  <a:lnTo>
                    <a:pt x="7400" y="12949"/>
                  </a:lnTo>
                  <a:lnTo>
                    <a:pt x="7400" y="11562"/>
                  </a:lnTo>
                  <a:lnTo>
                    <a:pt x="8786" y="11562"/>
                  </a:lnTo>
                  <a:lnTo>
                    <a:pt x="8786" y="10175"/>
                  </a:lnTo>
                  <a:lnTo>
                    <a:pt x="10174" y="10175"/>
                  </a:lnTo>
                  <a:lnTo>
                    <a:pt x="10174" y="7399"/>
                  </a:lnTo>
                  <a:lnTo>
                    <a:pt x="11561" y="7399"/>
                  </a:lnTo>
                  <a:lnTo>
                    <a:pt x="11561" y="2776"/>
                  </a:lnTo>
                  <a:lnTo>
                    <a:pt x="15723" y="2776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759;p51"/>
            <p:cNvSpPr/>
            <p:nvPr/>
          </p:nvSpPr>
          <p:spPr>
            <a:xfrm>
              <a:off x="2107350" y="1486375"/>
              <a:ext cx="69375" cy="69400"/>
            </a:xfrm>
            <a:custGeom>
              <a:avLst/>
              <a:gdLst/>
              <a:ahLst/>
              <a:cxnLst/>
              <a:rect l="l" t="t" r="r" b="b"/>
              <a:pathLst>
                <a:path w="2775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760;p51"/>
            <p:cNvSpPr/>
            <p:nvPr/>
          </p:nvSpPr>
          <p:spPr>
            <a:xfrm>
              <a:off x="1899225" y="1208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761;p51"/>
            <p:cNvSpPr/>
            <p:nvPr/>
          </p:nvSpPr>
          <p:spPr>
            <a:xfrm>
              <a:off x="1864550" y="127827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762;p51"/>
            <p:cNvSpPr/>
            <p:nvPr/>
          </p:nvSpPr>
          <p:spPr>
            <a:xfrm>
              <a:off x="1864550" y="1555750"/>
              <a:ext cx="277475" cy="34675"/>
            </a:xfrm>
            <a:custGeom>
              <a:avLst/>
              <a:gdLst/>
              <a:ahLst/>
              <a:cxnLst/>
              <a:rect l="l" t="t" r="r" b="b"/>
              <a:pathLst>
                <a:path w="1109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1099" y="1387"/>
                  </a:lnTo>
                  <a:lnTo>
                    <a:pt x="11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763;p51"/>
            <p:cNvSpPr/>
            <p:nvPr/>
          </p:nvSpPr>
          <p:spPr>
            <a:xfrm>
              <a:off x="1679550" y="1312975"/>
              <a:ext cx="185025" cy="242800"/>
            </a:xfrm>
            <a:custGeom>
              <a:avLst/>
              <a:gdLst/>
              <a:ahLst/>
              <a:cxnLst/>
              <a:rect l="l" t="t" r="r" b="b"/>
              <a:pathLst>
                <a:path w="7401" h="9712" extrusionOk="0">
                  <a:moveTo>
                    <a:pt x="4626" y="1387"/>
                  </a:moveTo>
                  <a:lnTo>
                    <a:pt x="4626" y="8323"/>
                  </a:lnTo>
                  <a:lnTo>
                    <a:pt x="1388" y="8323"/>
                  </a:lnTo>
                  <a:lnTo>
                    <a:pt x="1388" y="1387"/>
                  </a:lnTo>
                  <a:close/>
                  <a:moveTo>
                    <a:pt x="0" y="0"/>
                  </a:moveTo>
                  <a:lnTo>
                    <a:pt x="0" y="9711"/>
                  </a:lnTo>
                  <a:lnTo>
                    <a:pt x="7399" y="9711"/>
                  </a:lnTo>
                  <a:lnTo>
                    <a:pt x="7399" y="8323"/>
                  </a:lnTo>
                  <a:lnTo>
                    <a:pt x="6013" y="8323"/>
                  </a:lnTo>
                  <a:lnTo>
                    <a:pt x="6013" y="1387"/>
                  </a:lnTo>
                  <a:lnTo>
                    <a:pt x="7401" y="1387"/>
                  </a:lnTo>
                  <a:lnTo>
                    <a:pt x="7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764;p51"/>
            <p:cNvSpPr/>
            <p:nvPr/>
          </p:nvSpPr>
          <p:spPr>
            <a:xfrm>
              <a:off x="1933925" y="1058600"/>
              <a:ext cx="104075" cy="150325"/>
            </a:xfrm>
            <a:custGeom>
              <a:avLst/>
              <a:gdLst/>
              <a:ahLst/>
              <a:cxnLst/>
              <a:rect l="l" t="t" r="r" b="b"/>
              <a:pathLst>
                <a:path w="4163" h="6013" extrusionOk="0">
                  <a:moveTo>
                    <a:pt x="0" y="0"/>
                  </a:moveTo>
                  <a:lnTo>
                    <a:pt x="0" y="6013"/>
                  </a:lnTo>
                  <a:lnTo>
                    <a:pt x="1387" y="6013"/>
                  </a:lnTo>
                  <a:lnTo>
                    <a:pt x="1387" y="1388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765;p51"/>
            <p:cNvSpPr/>
            <p:nvPr/>
          </p:nvSpPr>
          <p:spPr>
            <a:xfrm>
              <a:off x="2107350" y="1278275"/>
              <a:ext cx="104075" cy="208125"/>
            </a:xfrm>
            <a:custGeom>
              <a:avLst/>
              <a:gdLst/>
              <a:ahLst/>
              <a:cxnLst/>
              <a:rect l="l" t="t" r="r" b="b"/>
              <a:pathLst>
                <a:path w="4163" h="8325" extrusionOk="0">
                  <a:moveTo>
                    <a:pt x="2775" y="0"/>
                  </a:moveTo>
                  <a:lnTo>
                    <a:pt x="2775" y="1850"/>
                  </a:lnTo>
                  <a:lnTo>
                    <a:pt x="0" y="1850"/>
                  </a:lnTo>
                  <a:lnTo>
                    <a:pt x="0" y="3237"/>
                  </a:lnTo>
                  <a:lnTo>
                    <a:pt x="2775" y="3237"/>
                  </a:lnTo>
                  <a:lnTo>
                    <a:pt x="2775" y="5087"/>
                  </a:lnTo>
                  <a:lnTo>
                    <a:pt x="0" y="5087"/>
                  </a:lnTo>
                  <a:lnTo>
                    <a:pt x="0" y="6475"/>
                  </a:lnTo>
                  <a:lnTo>
                    <a:pt x="2775" y="6475"/>
                  </a:lnTo>
                  <a:lnTo>
                    <a:pt x="2775" y="8325"/>
                  </a:lnTo>
                  <a:lnTo>
                    <a:pt x="4162" y="8325"/>
                  </a:lnTo>
                  <a:lnTo>
                    <a:pt x="4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766;p51"/>
            <p:cNvSpPr/>
            <p:nvPr/>
          </p:nvSpPr>
          <p:spPr>
            <a:xfrm>
              <a:off x="2037975" y="1093300"/>
              <a:ext cx="138750" cy="185000"/>
            </a:xfrm>
            <a:custGeom>
              <a:avLst/>
              <a:gdLst/>
              <a:ahLst/>
              <a:cxnLst/>
              <a:rect l="l" t="t" r="r" b="b"/>
              <a:pathLst>
                <a:path w="5550" h="7400" extrusionOk="0">
                  <a:moveTo>
                    <a:pt x="1" y="0"/>
                  </a:moveTo>
                  <a:lnTo>
                    <a:pt x="1" y="6011"/>
                  </a:lnTo>
                  <a:lnTo>
                    <a:pt x="1" y="7399"/>
                  </a:lnTo>
                  <a:lnTo>
                    <a:pt x="5550" y="7399"/>
                  </a:lnTo>
                  <a:lnTo>
                    <a:pt x="5550" y="6011"/>
                  </a:lnTo>
                  <a:lnTo>
                    <a:pt x="1387" y="6011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5986;p42"/>
          <p:cNvGrpSpPr/>
          <p:nvPr/>
        </p:nvGrpSpPr>
        <p:grpSpPr>
          <a:xfrm>
            <a:off x="4451516" y="2571981"/>
            <a:ext cx="565463" cy="516290"/>
            <a:chOff x="1927025" y="2629125"/>
            <a:chExt cx="531850" cy="485600"/>
          </a:xfrm>
        </p:grpSpPr>
        <p:sp>
          <p:nvSpPr>
            <p:cNvPr id="153" name="Google Shape;5987;p42"/>
            <p:cNvSpPr/>
            <p:nvPr/>
          </p:nvSpPr>
          <p:spPr>
            <a:xfrm>
              <a:off x="1927025" y="2629125"/>
              <a:ext cx="531850" cy="485600"/>
            </a:xfrm>
            <a:custGeom>
              <a:avLst/>
              <a:gdLst/>
              <a:ahLst/>
              <a:cxnLst/>
              <a:rect l="l" t="t" r="r" b="b"/>
              <a:pathLst>
                <a:path w="21274" h="19424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19423"/>
                  </a:lnTo>
                  <a:lnTo>
                    <a:pt x="19885" y="19423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988;p42"/>
            <p:cNvSpPr/>
            <p:nvPr/>
          </p:nvSpPr>
          <p:spPr>
            <a:xfrm>
              <a:off x="2158225" y="2975975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989;p42"/>
            <p:cNvSpPr/>
            <p:nvPr/>
          </p:nvSpPr>
          <p:spPr>
            <a:xfrm>
              <a:off x="2088850" y="2779450"/>
              <a:ext cx="208150" cy="92475"/>
            </a:xfrm>
            <a:custGeom>
              <a:avLst/>
              <a:gdLst/>
              <a:ahLst/>
              <a:cxnLst/>
              <a:rect l="l" t="t" r="r" b="b"/>
              <a:pathLst>
                <a:path w="8326" h="3699" extrusionOk="0">
                  <a:moveTo>
                    <a:pt x="1" y="0"/>
                  </a:moveTo>
                  <a:lnTo>
                    <a:pt x="1" y="1387"/>
                  </a:lnTo>
                  <a:lnTo>
                    <a:pt x="6937" y="1387"/>
                  </a:lnTo>
                  <a:lnTo>
                    <a:pt x="6937" y="3699"/>
                  </a:lnTo>
                  <a:lnTo>
                    <a:pt x="8325" y="3699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990;p42"/>
            <p:cNvSpPr/>
            <p:nvPr/>
          </p:nvSpPr>
          <p:spPr>
            <a:xfrm>
              <a:off x="2192925" y="2906600"/>
              <a:ext cx="34700" cy="69400"/>
            </a:xfrm>
            <a:custGeom>
              <a:avLst/>
              <a:gdLst/>
              <a:ahLst/>
              <a:cxnLst/>
              <a:rect l="l" t="t" r="r" b="b"/>
              <a:pathLst>
                <a:path w="1388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991;p42"/>
            <p:cNvSpPr/>
            <p:nvPr/>
          </p:nvSpPr>
          <p:spPr>
            <a:xfrm>
              <a:off x="2227600" y="2871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992;p42"/>
            <p:cNvSpPr/>
            <p:nvPr/>
          </p:nvSpPr>
          <p:spPr>
            <a:xfrm>
              <a:off x="1927025" y="2663825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1" y="1"/>
                  </a:moveTo>
                  <a:lnTo>
                    <a:pt x="1" y="16649"/>
                  </a:lnTo>
                  <a:lnTo>
                    <a:pt x="1387" y="16649"/>
                  </a:lnTo>
                  <a:lnTo>
                    <a:pt x="1387" y="18035"/>
                  </a:lnTo>
                  <a:lnTo>
                    <a:pt x="2313" y="18035"/>
                  </a:lnTo>
                  <a:lnTo>
                    <a:pt x="2313" y="16649"/>
                  </a:lnTo>
                  <a:lnTo>
                    <a:pt x="2313" y="15261"/>
                  </a:lnTo>
                  <a:lnTo>
                    <a:pt x="2313" y="2313"/>
                  </a:lnTo>
                  <a:lnTo>
                    <a:pt x="21273" y="2313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993;p42"/>
            <p:cNvSpPr/>
            <p:nvPr/>
          </p:nvSpPr>
          <p:spPr>
            <a:xfrm>
              <a:off x="1961675" y="3080025"/>
              <a:ext cx="462500" cy="34700"/>
            </a:xfrm>
            <a:custGeom>
              <a:avLst/>
              <a:gdLst/>
              <a:ahLst/>
              <a:cxnLst/>
              <a:rect l="l" t="t" r="r" b="b"/>
              <a:pathLst>
                <a:path w="18500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8499" y="1387"/>
                  </a:lnTo>
                  <a:lnTo>
                    <a:pt x="184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994;p42"/>
            <p:cNvSpPr/>
            <p:nvPr/>
          </p:nvSpPr>
          <p:spPr>
            <a:xfrm>
              <a:off x="1927025" y="2629125"/>
              <a:ext cx="531850" cy="450925"/>
            </a:xfrm>
            <a:custGeom>
              <a:avLst/>
              <a:gdLst/>
              <a:ahLst/>
              <a:cxnLst/>
              <a:rect l="l" t="t" r="r" b="b"/>
              <a:pathLst>
                <a:path w="21274" h="18037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5087" y="4163"/>
                  </a:lnTo>
                  <a:lnTo>
                    <a:pt x="5087" y="2775"/>
                  </a:lnTo>
                  <a:lnTo>
                    <a:pt x="7862" y="2775"/>
                  </a:lnTo>
                  <a:lnTo>
                    <a:pt x="7862" y="4163"/>
                  </a:lnTo>
                  <a:lnTo>
                    <a:pt x="9248" y="4163"/>
                  </a:lnTo>
                  <a:lnTo>
                    <a:pt x="9248" y="2775"/>
                  </a:lnTo>
                  <a:lnTo>
                    <a:pt x="12024" y="2775"/>
                  </a:lnTo>
                  <a:lnTo>
                    <a:pt x="12024" y="4163"/>
                  </a:lnTo>
                  <a:lnTo>
                    <a:pt x="13410" y="4163"/>
                  </a:lnTo>
                  <a:lnTo>
                    <a:pt x="13410" y="2775"/>
                  </a:lnTo>
                  <a:lnTo>
                    <a:pt x="16186" y="2775"/>
                  </a:lnTo>
                  <a:lnTo>
                    <a:pt x="16186" y="4163"/>
                  </a:lnTo>
                  <a:lnTo>
                    <a:pt x="17573" y="4163"/>
                  </a:lnTo>
                  <a:lnTo>
                    <a:pt x="17573" y="2775"/>
                  </a:lnTo>
                  <a:lnTo>
                    <a:pt x="19885" y="2775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3533481" y="3241302"/>
            <a:ext cx="12218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2022-05-03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~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2022-06-13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91" name="Google Shape;7226;p66"/>
          <p:cNvCxnSpPr>
            <a:cxnSpLocks/>
          </p:cNvCxnSpPr>
          <p:nvPr/>
        </p:nvCxnSpPr>
        <p:spPr>
          <a:xfrm flipH="1" flipV="1">
            <a:off x="4719464" y="3027998"/>
            <a:ext cx="11394" cy="102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92" name="Google Shape;7224;p66"/>
          <p:cNvSpPr txBox="1">
            <a:spLocks/>
          </p:cNvSpPr>
          <p:nvPr/>
        </p:nvSpPr>
        <p:spPr>
          <a:xfrm>
            <a:off x="3722057" y="4090277"/>
            <a:ext cx="1823690" cy="55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>
              <a:buClr>
                <a:schemeClr val="accent1"/>
              </a:buClr>
              <a:buSzPts val="2100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공정관리</a:t>
            </a:r>
          </a:p>
        </p:txBody>
      </p:sp>
      <p:cxnSp>
        <p:nvCxnSpPr>
          <p:cNvPr id="193" name="Google Shape;7223;p66"/>
          <p:cNvCxnSpPr/>
          <p:nvPr/>
        </p:nvCxnSpPr>
        <p:spPr>
          <a:xfrm>
            <a:off x="5696175" y="1666387"/>
            <a:ext cx="0" cy="948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94" name="Google Shape;7222;p66"/>
          <p:cNvSpPr txBox="1">
            <a:spLocks/>
          </p:cNvSpPr>
          <p:nvPr/>
        </p:nvSpPr>
        <p:spPr>
          <a:xfrm>
            <a:off x="4547190" y="1288610"/>
            <a:ext cx="2193047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>
              <a:buSzPts val="2100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</a:rPr>
              <a:t>기능 설명 및 사용설명서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779894" y="1691156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기능설명</a:t>
            </a:r>
            <a:endParaRPr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96" name="Google Shape;7223;p66"/>
          <p:cNvCxnSpPr/>
          <p:nvPr/>
        </p:nvCxnSpPr>
        <p:spPr>
          <a:xfrm>
            <a:off x="7727055" y="1766278"/>
            <a:ext cx="0" cy="948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169" name="Google Shape;7169;p66"/>
          <p:cNvGrpSpPr/>
          <p:nvPr/>
        </p:nvGrpSpPr>
        <p:grpSpPr>
          <a:xfrm>
            <a:off x="7461130" y="2554631"/>
            <a:ext cx="531850" cy="531850"/>
            <a:chOff x="3338375" y="2615825"/>
            <a:chExt cx="531850" cy="531850"/>
          </a:xfrm>
        </p:grpSpPr>
        <p:sp>
          <p:nvSpPr>
            <p:cNvPr id="7170" name="Google Shape;7170;p66"/>
            <p:cNvSpPr/>
            <p:nvPr/>
          </p:nvSpPr>
          <p:spPr>
            <a:xfrm>
              <a:off x="3338375" y="2615825"/>
              <a:ext cx="531850" cy="531850"/>
            </a:xfrm>
            <a:custGeom>
              <a:avLst/>
              <a:gdLst/>
              <a:ahLst/>
              <a:cxnLst/>
              <a:rect l="l" t="t" r="r" b="b"/>
              <a:pathLst>
                <a:path w="21274" h="21274" extrusionOk="0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1389" y="11098"/>
                  </a:lnTo>
                  <a:lnTo>
                    <a:pt x="1389" y="12486"/>
                  </a:lnTo>
                  <a:lnTo>
                    <a:pt x="1389" y="21273"/>
                  </a:lnTo>
                  <a:lnTo>
                    <a:pt x="7863" y="21273"/>
                  </a:lnTo>
                  <a:lnTo>
                    <a:pt x="7863" y="12948"/>
                  </a:lnTo>
                  <a:lnTo>
                    <a:pt x="13412" y="12948"/>
                  </a:lnTo>
                  <a:lnTo>
                    <a:pt x="13412" y="21273"/>
                  </a:lnTo>
                  <a:lnTo>
                    <a:pt x="19887" y="21273"/>
                  </a:lnTo>
                  <a:lnTo>
                    <a:pt x="19887" y="12486"/>
                  </a:lnTo>
                  <a:lnTo>
                    <a:pt x="19887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1387"/>
                  </a:lnTo>
                  <a:lnTo>
                    <a:pt x="18499" y="925"/>
                  </a:lnTo>
                  <a:lnTo>
                    <a:pt x="18499" y="1"/>
                  </a:lnTo>
                  <a:lnTo>
                    <a:pt x="14337" y="1"/>
                  </a:lnTo>
                  <a:lnTo>
                    <a:pt x="14337" y="925"/>
                  </a:lnTo>
                  <a:lnTo>
                    <a:pt x="14337" y="1387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6"/>
            <p:cNvSpPr/>
            <p:nvPr/>
          </p:nvSpPr>
          <p:spPr>
            <a:xfrm>
              <a:off x="3696775" y="2615825"/>
              <a:ext cx="104075" cy="208100"/>
            </a:xfrm>
            <a:custGeom>
              <a:avLst/>
              <a:gdLst/>
              <a:ahLst/>
              <a:cxnLst/>
              <a:rect l="l" t="t" r="r" b="b"/>
              <a:pathLst>
                <a:path w="4163" h="8324" extrusionOk="0">
                  <a:moveTo>
                    <a:pt x="1" y="1"/>
                  </a:moveTo>
                  <a:lnTo>
                    <a:pt x="1" y="5549"/>
                  </a:lnTo>
                  <a:lnTo>
                    <a:pt x="1389" y="5549"/>
                  </a:lnTo>
                  <a:lnTo>
                    <a:pt x="1389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4163" y="8324"/>
                  </a:lnTo>
                  <a:lnTo>
                    <a:pt x="4163" y="5549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6"/>
            <p:cNvSpPr/>
            <p:nvPr/>
          </p:nvSpPr>
          <p:spPr>
            <a:xfrm>
              <a:off x="3338375" y="2615825"/>
              <a:ext cx="531850" cy="277475"/>
            </a:xfrm>
            <a:custGeom>
              <a:avLst/>
              <a:gdLst/>
              <a:ahLst/>
              <a:cxnLst/>
              <a:rect l="l" t="t" r="r" b="b"/>
              <a:pathLst>
                <a:path w="21274" h="11099" extrusionOk="0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4163" y="11098"/>
                  </a:lnTo>
                  <a:lnTo>
                    <a:pt x="4163" y="9712"/>
                  </a:lnTo>
                  <a:lnTo>
                    <a:pt x="5551" y="9712"/>
                  </a:lnTo>
                  <a:lnTo>
                    <a:pt x="5551" y="8324"/>
                  </a:lnTo>
                  <a:lnTo>
                    <a:pt x="6938" y="8324"/>
                  </a:lnTo>
                  <a:lnTo>
                    <a:pt x="6938" y="6937"/>
                  </a:lnTo>
                  <a:lnTo>
                    <a:pt x="8326" y="6937"/>
                  </a:lnTo>
                  <a:lnTo>
                    <a:pt x="8326" y="5549"/>
                  </a:lnTo>
                  <a:lnTo>
                    <a:pt x="9712" y="5549"/>
                  </a:lnTo>
                  <a:lnTo>
                    <a:pt x="9712" y="4161"/>
                  </a:lnTo>
                  <a:lnTo>
                    <a:pt x="11562" y="4161"/>
                  </a:lnTo>
                  <a:lnTo>
                    <a:pt x="11562" y="5549"/>
                  </a:lnTo>
                  <a:lnTo>
                    <a:pt x="12950" y="5549"/>
                  </a:lnTo>
                  <a:lnTo>
                    <a:pt x="12950" y="6937"/>
                  </a:lnTo>
                  <a:lnTo>
                    <a:pt x="14337" y="6937"/>
                  </a:lnTo>
                  <a:lnTo>
                    <a:pt x="14337" y="8324"/>
                  </a:lnTo>
                  <a:lnTo>
                    <a:pt x="15725" y="8324"/>
                  </a:lnTo>
                  <a:lnTo>
                    <a:pt x="15725" y="9712"/>
                  </a:lnTo>
                  <a:lnTo>
                    <a:pt x="17113" y="9712"/>
                  </a:lnTo>
                  <a:lnTo>
                    <a:pt x="17113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6937"/>
                  </a:lnTo>
                  <a:lnTo>
                    <a:pt x="17113" y="6937"/>
                  </a:lnTo>
                  <a:lnTo>
                    <a:pt x="17113" y="5549"/>
                  </a:lnTo>
                  <a:lnTo>
                    <a:pt x="15725" y="5549"/>
                  </a:lnTo>
                  <a:lnTo>
                    <a:pt x="15725" y="4161"/>
                  </a:lnTo>
                  <a:lnTo>
                    <a:pt x="14337" y="4161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6"/>
            <p:cNvSpPr/>
            <p:nvPr/>
          </p:nvSpPr>
          <p:spPr>
            <a:xfrm>
              <a:off x="3581175" y="2615825"/>
              <a:ext cx="46275" cy="34700"/>
            </a:xfrm>
            <a:custGeom>
              <a:avLst/>
              <a:gdLst/>
              <a:ahLst/>
              <a:cxnLst/>
              <a:rect l="l" t="t" r="r" b="b"/>
              <a:pathLst>
                <a:path w="1851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6"/>
            <p:cNvSpPr/>
            <p:nvPr/>
          </p:nvSpPr>
          <p:spPr>
            <a:xfrm>
              <a:off x="3511800" y="26851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6"/>
            <p:cNvSpPr/>
            <p:nvPr/>
          </p:nvSpPr>
          <p:spPr>
            <a:xfrm>
              <a:off x="3477150" y="271985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6"/>
            <p:cNvSpPr/>
            <p:nvPr/>
          </p:nvSpPr>
          <p:spPr>
            <a:xfrm>
              <a:off x="3442450" y="27545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6"/>
            <p:cNvSpPr/>
            <p:nvPr/>
          </p:nvSpPr>
          <p:spPr>
            <a:xfrm>
              <a:off x="3407775" y="27892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6"/>
            <p:cNvSpPr/>
            <p:nvPr/>
          </p:nvSpPr>
          <p:spPr>
            <a:xfrm>
              <a:off x="3373075" y="2823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6"/>
            <p:cNvSpPr/>
            <p:nvPr/>
          </p:nvSpPr>
          <p:spPr>
            <a:xfrm>
              <a:off x="3338375" y="28586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6"/>
            <p:cNvSpPr/>
            <p:nvPr/>
          </p:nvSpPr>
          <p:spPr>
            <a:xfrm>
              <a:off x="3662125" y="2615825"/>
              <a:ext cx="138725" cy="208100"/>
            </a:xfrm>
            <a:custGeom>
              <a:avLst/>
              <a:gdLst/>
              <a:ahLst/>
              <a:cxnLst/>
              <a:rect l="l" t="t" r="r" b="b"/>
              <a:pathLst>
                <a:path w="5549" h="8324" extrusionOk="0">
                  <a:moveTo>
                    <a:pt x="1387" y="1"/>
                  </a:moveTo>
                  <a:lnTo>
                    <a:pt x="1387" y="925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0" y="2775"/>
                  </a:lnTo>
                  <a:lnTo>
                    <a:pt x="0" y="4161"/>
                  </a:lnTo>
                  <a:lnTo>
                    <a:pt x="1387" y="4161"/>
                  </a:lnTo>
                  <a:lnTo>
                    <a:pt x="1387" y="5549"/>
                  </a:lnTo>
                  <a:lnTo>
                    <a:pt x="2775" y="5549"/>
                  </a:lnTo>
                  <a:lnTo>
                    <a:pt x="2775" y="1387"/>
                  </a:lnTo>
                  <a:lnTo>
                    <a:pt x="4163" y="1387"/>
                  </a:lnTo>
                  <a:lnTo>
                    <a:pt x="4163" y="8324"/>
                  </a:lnTo>
                  <a:lnTo>
                    <a:pt x="5549" y="8324"/>
                  </a:lnTo>
                  <a:lnTo>
                    <a:pt x="5549" y="1387"/>
                  </a:lnTo>
                  <a:lnTo>
                    <a:pt x="5549" y="925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6"/>
            <p:cNvSpPr/>
            <p:nvPr/>
          </p:nvSpPr>
          <p:spPr>
            <a:xfrm>
              <a:off x="3627425" y="26505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6"/>
            <p:cNvSpPr/>
            <p:nvPr/>
          </p:nvSpPr>
          <p:spPr>
            <a:xfrm>
              <a:off x="3546500" y="26505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6"/>
            <p:cNvSpPr/>
            <p:nvPr/>
          </p:nvSpPr>
          <p:spPr>
            <a:xfrm>
              <a:off x="3373075" y="2893275"/>
              <a:ext cx="462475" cy="254400"/>
            </a:xfrm>
            <a:custGeom>
              <a:avLst/>
              <a:gdLst/>
              <a:ahLst/>
              <a:cxnLst/>
              <a:rect l="l" t="t" r="r" b="b"/>
              <a:pathLst>
                <a:path w="18499" h="10176" extrusionOk="0">
                  <a:moveTo>
                    <a:pt x="1" y="0"/>
                  </a:moveTo>
                  <a:lnTo>
                    <a:pt x="1" y="10175"/>
                  </a:lnTo>
                  <a:lnTo>
                    <a:pt x="6475" y="10175"/>
                  </a:lnTo>
                  <a:lnTo>
                    <a:pt x="6475" y="1850"/>
                  </a:lnTo>
                  <a:lnTo>
                    <a:pt x="12024" y="1850"/>
                  </a:lnTo>
                  <a:lnTo>
                    <a:pt x="12024" y="10175"/>
                  </a:lnTo>
                  <a:lnTo>
                    <a:pt x="18499" y="10175"/>
                  </a:lnTo>
                  <a:lnTo>
                    <a:pt x="18499" y="0"/>
                  </a:lnTo>
                  <a:lnTo>
                    <a:pt x="17111" y="0"/>
                  </a:lnTo>
                  <a:lnTo>
                    <a:pt x="17111" y="8787"/>
                  </a:lnTo>
                  <a:lnTo>
                    <a:pt x="13412" y="8787"/>
                  </a:lnTo>
                  <a:lnTo>
                    <a:pt x="13412" y="462"/>
                  </a:lnTo>
                  <a:lnTo>
                    <a:pt x="5088" y="462"/>
                  </a:lnTo>
                  <a:lnTo>
                    <a:pt x="5088" y="8787"/>
                  </a:lnTo>
                  <a:lnTo>
                    <a:pt x="1389" y="87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6"/>
            <p:cNvSpPr/>
            <p:nvPr/>
          </p:nvSpPr>
          <p:spPr>
            <a:xfrm>
              <a:off x="3800850" y="2823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6"/>
            <p:cNvSpPr/>
            <p:nvPr/>
          </p:nvSpPr>
          <p:spPr>
            <a:xfrm>
              <a:off x="3835525" y="285860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7224;p66"/>
          <p:cNvSpPr txBox="1">
            <a:spLocks/>
          </p:cNvSpPr>
          <p:nvPr/>
        </p:nvSpPr>
        <p:spPr>
          <a:xfrm>
            <a:off x="5828392" y="4065967"/>
            <a:ext cx="1823690" cy="55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>
              <a:buClr>
                <a:schemeClr val="accent1"/>
              </a:buClr>
              <a:buSzPts val="2100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8466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제목 2">
            <a:extLst>
              <a:ext uri="{FF2B5EF4-FFF2-40B4-BE49-F238E27FC236}">
                <a16:creationId xmlns:a16="http://schemas.microsoft.com/office/drawing/2014/main" id="{24038435-72AB-4050-8E1F-FDCB5AE55E1F}"/>
              </a:ext>
            </a:extLst>
          </p:cNvPr>
          <p:cNvSpPr txBox="1">
            <a:spLocks/>
          </p:cNvSpPr>
          <p:nvPr/>
        </p:nvSpPr>
        <p:spPr>
          <a:xfrm>
            <a:off x="441115" y="90264"/>
            <a:ext cx="19585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2" name="Google Shape;5844;p38">
            <a:extLst>
              <a:ext uri="{FF2B5EF4-FFF2-40B4-BE49-F238E27FC236}">
                <a16:creationId xmlns:a16="http://schemas.microsoft.com/office/drawing/2014/main" id="{CF1055BC-D8BC-4770-BFE0-73ADA1860528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73" name="Google Shape;5845;p38">
              <a:extLst>
                <a:ext uri="{FF2B5EF4-FFF2-40B4-BE49-F238E27FC236}">
                  <a16:creationId xmlns:a16="http://schemas.microsoft.com/office/drawing/2014/main" id="{23C99220-E3E4-4795-A936-942FA1064FE5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846;p38">
              <a:extLst>
                <a:ext uri="{FF2B5EF4-FFF2-40B4-BE49-F238E27FC236}">
                  <a16:creationId xmlns:a16="http://schemas.microsoft.com/office/drawing/2014/main" id="{7191F7DE-450F-44F5-B93D-D4E9DFFA16C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847;p38">
              <a:extLst>
                <a:ext uri="{FF2B5EF4-FFF2-40B4-BE49-F238E27FC236}">
                  <a16:creationId xmlns:a16="http://schemas.microsoft.com/office/drawing/2014/main" id="{945286C4-A500-4E85-B01A-DCE54927D2F5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848;p38">
              <a:extLst>
                <a:ext uri="{FF2B5EF4-FFF2-40B4-BE49-F238E27FC236}">
                  <a16:creationId xmlns:a16="http://schemas.microsoft.com/office/drawing/2014/main" id="{07A225A6-B791-48CC-BA0F-FB7C1E3DC91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49;p38">
              <a:extLst>
                <a:ext uri="{FF2B5EF4-FFF2-40B4-BE49-F238E27FC236}">
                  <a16:creationId xmlns:a16="http://schemas.microsoft.com/office/drawing/2014/main" id="{CF91618D-21B0-4595-8853-AB58DC309E5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50;p38">
              <a:extLst>
                <a:ext uri="{FF2B5EF4-FFF2-40B4-BE49-F238E27FC236}">
                  <a16:creationId xmlns:a16="http://schemas.microsoft.com/office/drawing/2014/main" id="{83953C46-A9B9-453A-B1F8-B8644CC07157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51;p38">
              <a:extLst>
                <a:ext uri="{FF2B5EF4-FFF2-40B4-BE49-F238E27FC236}">
                  <a16:creationId xmlns:a16="http://schemas.microsoft.com/office/drawing/2014/main" id="{C78706A0-788D-46AF-960E-48E7B2BBBA88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52;p38">
              <a:extLst>
                <a:ext uri="{FF2B5EF4-FFF2-40B4-BE49-F238E27FC236}">
                  <a16:creationId xmlns:a16="http://schemas.microsoft.com/office/drawing/2014/main" id="{DDE8BFBA-1E91-4C41-B100-B6DC07FF635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53;p38">
              <a:extLst>
                <a:ext uri="{FF2B5EF4-FFF2-40B4-BE49-F238E27FC236}">
                  <a16:creationId xmlns:a16="http://schemas.microsoft.com/office/drawing/2014/main" id="{AAD83FD1-F7E1-416A-8B8A-F0331A352E8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54;p38">
              <a:extLst>
                <a:ext uri="{FF2B5EF4-FFF2-40B4-BE49-F238E27FC236}">
                  <a16:creationId xmlns:a16="http://schemas.microsoft.com/office/drawing/2014/main" id="{AA053498-D101-4C7B-82F2-60ABA301372A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55;p38">
              <a:extLst>
                <a:ext uri="{FF2B5EF4-FFF2-40B4-BE49-F238E27FC236}">
                  <a16:creationId xmlns:a16="http://schemas.microsoft.com/office/drawing/2014/main" id="{48AC0545-C920-4576-86D4-FE8F944A116F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56;p38">
              <a:extLst>
                <a:ext uri="{FF2B5EF4-FFF2-40B4-BE49-F238E27FC236}">
                  <a16:creationId xmlns:a16="http://schemas.microsoft.com/office/drawing/2014/main" id="{91C2CA8E-6682-432E-9334-B611BA3BFDF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57;p38">
              <a:extLst>
                <a:ext uri="{FF2B5EF4-FFF2-40B4-BE49-F238E27FC236}">
                  <a16:creationId xmlns:a16="http://schemas.microsoft.com/office/drawing/2014/main" id="{7EAC1651-2091-4246-B5F8-2CC58D863455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58;p38">
              <a:extLst>
                <a:ext uri="{FF2B5EF4-FFF2-40B4-BE49-F238E27FC236}">
                  <a16:creationId xmlns:a16="http://schemas.microsoft.com/office/drawing/2014/main" id="{8CFFFE87-5689-4C63-A229-15620B7E5417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59;p38">
              <a:extLst>
                <a:ext uri="{FF2B5EF4-FFF2-40B4-BE49-F238E27FC236}">
                  <a16:creationId xmlns:a16="http://schemas.microsoft.com/office/drawing/2014/main" id="{AEAB9FA2-4A70-4AAD-BD97-7FFA92A795EA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60;p38">
              <a:extLst>
                <a:ext uri="{FF2B5EF4-FFF2-40B4-BE49-F238E27FC236}">
                  <a16:creationId xmlns:a16="http://schemas.microsoft.com/office/drawing/2014/main" id="{5781D5CA-252B-4BE0-B081-6809F7346AF0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61;p38">
              <a:extLst>
                <a:ext uri="{FF2B5EF4-FFF2-40B4-BE49-F238E27FC236}">
                  <a16:creationId xmlns:a16="http://schemas.microsoft.com/office/drawing/2014/main" id="{1C9A8836-3497-4826-92F4-DBD99D21D39D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62;p38">
              <a:extLst>
                <a:ext uri="{FF2B5EF4-FFF2-40B4-BE49-F238E27FC236}">
                  <a16:creationId xmlns:a16="http://schemas.microsoft.com/office/drawing/2014/main" id="{7944EF28-DF16-4DE7-A684-AE879D53982A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863;p38">
              <a:extLst>
                <a:ext uri="{FF2B5EF4-FFF2-40B4-BE49-F238E27FC236}">
                  <a16:creationId xmlns:a16="http://schemas.microsoft.com/office/drawing/2014/main" id="{DAECF12D-B134-4701-9CF0-1EDA98E6130D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64;p38">
              <a:extLst>
                <a:ext uri="{FF2B5EF4-FFF2-40B4-BE49-F238E27FC236}">
                  <a16:creationId xmlns:a16="http://schemas.microsoft.com/office/drawing/2014/main" id="{49B9AB08-5E17-4575-A48F-DB90CF76CC04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65;p38">
              <a:extLst>
                <a:ext uri="{FF2B5EF4-FFF2-40B4-BE49-F238E27FC236}">
                  <a16:creationId xmlns:a16="http://schemas.microsoft.com/office/drawing/2014/main" id="{90F19C15-3CCC-4669-8C8E-98181D271E2D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66;p38">
              <a:extLst>
                <a:ext uri="{FF2B5EF4-FFF2-40B4-BE49-F238E27FC236}">
                  <a16:creationId xmlns:a16="http://schemas.microsoft.com/office/drawing/2014/main" id="{6BBDE61A-932D-4533-B0A0-4B1E8D1FA167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67;p38">
              <a:extLst>
                <a:ext uri="{FF2B5EF4-FFF2-40B4-BE49-F238E27FC236}">
                  <a16:creationId xmlns:a16="http://schemas.microsoft.com/office/drawing/2014/main" id="{7FFE5FFD-5B53-4815-A1E9-7263F70F158D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68;p38">
              <a:extLst>
                <a:ext uri="{FF2B5EF4-FFF2-40B4-BE49-F238E27FC236}">
                  <a16:creationId xmlns:a16="http://schemas.microsoft.com/office/drawing/2014/main" id="{369BDE60-2F63-43AC-AE97-77F4395A822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69;p38">
              <a:extLst>
                <a:ext uri="{FF2B5EF4-FFF2-40B4-BE49-F238E27FC236}">
                  <a16:creationId xmlns:a16="http://schemas.microsoft.com/office/drawing/2014/main" id="{8793ADFF-2687-4767-A139-D3C9F0088D32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70;p38">
              <a:extLst>
                <a:ext uri="{FF2B5EF4-FFF2-40B4-BE49-F238E27FC236}">
                  <a16:creationId xmlns:a16="http://schemas.microsoft.com/office/drawing/2014/main" id="{3FA9EE85-68F8-4AB6-9539-C2C2443DA60D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71;p38">
              <a:extLst>
                <a:ext uri="{FF2B5EF4-FFF2-40B4-BE49-F238E27FC236}">
                  <a16:creationId xmlns:a16="http://schemas.microsoft.com/office/drawing/2014/main" id="{E7038A50-0368-4407-93D6-265395AA30A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83780" y="474392"/>
            <a:ext cx="5833242" cy="2285504"/>
            <a:chOff x="283780" y="474392"/>
            <a:chExt cx="5833242" cy="2285504"/>
          </a:xfrm>
        </p:grpSpPr>
        <p:sp>
          <p:nvSpPr>
            <p:cNvPr id="10" name="직사각형 9"/>
            <p:cNvSpPr/>
            <p:nvPr/>
          </p:nvSpPr>
          <p:spPr>
            <a:xfrm>
              <a:off x="283780" y="549462"/>
              <a:ext cx="5833242" cy="20390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57491" y="571036"/>
              <a:ext cx="1255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구울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(Ghoul)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357491" y="836884"/>
              <a:ext cx="368595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●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인간이 죽어서 다시 살아난 존재로 몸을 날려 달려들면서 공격하는 것이 특징이다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거리를 벌렸다고 생각 했다가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순식간에 공격을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당할 수 있다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sz="1400" dirty="0" smtClean="0"/>
                <a:t>●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평소에는 매우 느리나 공격할 적을 감지하면 빠르게 달려들어서 공격하는 것이 특징이다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sz="1400" dirty="0" smtClean="0"/>
                <a:t>●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진행 중 무시 가능</a:t>
              </a:r>
              <a:endParaRPr lang="ko-KR" altLang="en-US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15" y="474392"/>
              <a:ext cx="1871464" cy="22855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7" name="그룹 6"/>
          <p:cNvGrpSpPr/>
          <p:nvPr/>
        </p:nvGrpSpPr>
        <p:grpSpPr>
          <a:xfrm>
            <a:off x="2985227" y="2806262"/>
            <a:ext cx="5900024" cy="2248858"/>
            <a:chOff x="2985227" y="2806262"/>
            <a:chExt cx="5900024" cy="2248858"/>
          </a:xfrm>
        </p:grpSpPr>
        <p:sp>
          <p:nvSpPr>
            <p:cNvPr id="11" name="직사각형 10"/>
            <p:cNvSpPr/>
            <p:nvPr/>
          </p:nvSpPr>
          <p:spPr>
            <a:xfrm>
              <a:off x="3111063" y="2806262"/>
              <a:ext cx="5675586" cy="216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89395" y="2900547"/>
              <a:ext cx="2981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err="1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케르베로스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(Cerberus)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en-US" altLang="ko-KR" sz="18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BOSS)</a:t>
              </a:r>
            </a:p>
            <a:p>
              <a:endParaRPr lang="ko-KR" altLang="en-US" sz="1800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89395" y="3223713"/>
              <a:ext cx="359585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●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지옥문을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수호하는 존재로 머리가 </a:t>
              </a:r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개가 달린 것이</a:t>
              </a:r>
              <a:endPara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특징이다</a:t>
              </a:r>
              <a:r>
                <a: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.3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스테이지 보스로 군림하고 있다</a:t>
              </a:r>
              <a:endPara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400" dirty="0" smtClean="0"/>
                <a:t>●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패턴 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할퀴기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~3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번까지 랜덤으로 발생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    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돌진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(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플레이어 방향으로 돌진한다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)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      파이어볼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제자리에서 </a:t>
              </a:r>
              <a:r>
                <a:rPr lang="ko-KR" altLang="en-US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화염구를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발사한다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400" dirty="0" smtClean="0"/>
                <a:t>●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다음 스테이지 진행을 위해 토벌 필요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227" y="2900547"/>
              <a:ext cx="2843047" cy="2154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40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41115" y="90264"/>
            <a:ext cx="1958534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004" y="535192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4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스테이지</a:t>
            </a:r>
          </a:p>
        </p:txBody>
      </p:sp>
      <p:grpSp>
        <p:nvGrpSpPr>
          <p:cNvPr id="16" name="Google Shape;5844;p38">
            <a:extLst>
              <a:ext uri="{FF2B5EF4-FFF2-40B4-BE49-F238E27FC236}">
                <a16:creationId xmlns:a16="http://schemas.microsoft.com/office/drawing/2014/main" id="{C84B96A4-3293-44C4-9CA5-7561EB0398F9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7" name="Google Shape;5845;p38">
              <a:extLst>
                <a:ext uri="{FF2B5EF4-FFF2-40B4-BE49-F238E27FC236}">
                  <a16:creationId xmlns:a16="http://schemas.microsoft.com/office/drawing/2014/main" id="{DB2A3047-8B42-4B9C-8FF2-12AC5E46C7AB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6;p38">
              <a:extLst>
                <a:ext uri="{FF2B5EF4-FFF2-40B4-BE49-F238E27FC236}">
                  <a16:creationId xmlns:a16="http://schemas.microsoft.com/office/drawing/2014/main" id="{A9EF9235-33D9-44B6-A712-1AD1B7A7F1F9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7;p38">
              <a:extLst>
                <a:ext uri="{FF2B5EF4-FFF2-40B4-BE49-F238E27FC236}">
                  <a16:creationId xmlns:a16="http://schemas.microsoft.com/office/drawing/2014/main" id="{29F33F76-0DD3-42C4-B77C-BD3788D1383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48;p38">
              <a:extLst>
                <a:ext uri="{FF2B5EF4-FFF2-40B4-BE49-F238E27FC236}">
                  <a16:creationId xmlns:a16="http://schemas.microsoft.com/office/drawing/2014/main" id="{BF13EDF0-663B-4BD6-B979-2AD46BA9E2B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49;p38">
              <a:extLst>
                <a:ext uri="{FF2B5EF4-FFF2-40B4-BE49-F238E27FC236}">
                  <a16:creationId xmlns:a16="http://schemas.microsoft.com/office/drawing/2014/main" id="{BB6C4665-006D-4C5B-90BE-369E303E3B0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0;p38">
              <a:extLst>
                <a:ext uri="{FF2B5EF4-FFF2-40B4-BE49-F238E27FC236}">
                  <a16:creationId xmlns:a16="http://schemas.microsoft.com/office/drawing/2014/main" id="{594CCE38-9EEA-47C6-8D70-81D241980709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1;p38">
              <a:extLst>
                <a:ext uri="{FF2B5EF4-FFF2-40B4-BE49-F238E27FC236}">
                  <a16:creationId xmlns:a16="http://schemas.microsoft.com/office/drawing/2014/main" id="{97143AFB-DE79-4D98-8447-0698DF70BB3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2;p38">
              <a:extLst>
                <a:ext uri="{FF2B5EF4-FFF2-40B4-BE49-F238E27FC236}">
                  <a16:creationId xmlns:a16="http://schemas.microsoft.com/office/drawing/2014/main" id="{AC402141-956E-4333-874D-9DA8748E4D2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3;p38">
              <a:extLst>
                <a:ext uri="{FF2B5EF4-FFF2-40B4-BE49-F238E27FC236}">
                  <a16:creationId xmlns:a16="http://schemas.microsoft.com/office/drawing/2014/main" id="{8C12315D-86AB-4EE4-A600-D3936BE2F956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54;p38">
              <a:extLst>
                <a:ext uri="{FF2B5EF4-FFF2-40B4-BE49-F238E27FC236}">
                  <a16:creationId xmlns:a16="http://schemas.microsoft.com/office/drawing/2014/main" id="{4D4A4B92-7FC4-4996-BB91-7B442CDF1453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5;p38">
              <a:extLst>
                <a:ext uri="{FF2B5EF4-FFF2-40B4-BE49-F238E27FC236}">
                  <a16:creationId xmlns:a16="http://schemas.microsoft.com/office/drawing/2014/main" id="{DE56FBFB-EBA8-40B7-8F88-317B47E4EE9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56;p38">
              <a:extLst>
                <a:ext uri="{FF2B5EF4-FFF2-40B4-BE49-F238E27FC236}">
                  <a16:creationId xmlns:a16="http://schemas.microsoft.com/office/drawing/2014/main" id="{928B7C56-D843-465F-9D4B-D85BEB14F6D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57;p38">
              <a:extLst>
                <a:ext uri="{FF2B5EF4-FFF2-40B4-BE49-F238E27FC236}">
                  <a16:creationId xmlns:a16="http://schemas.microsoft.com/office/drawing/2014/main" id="{D6C61B9C-BCCD-4637-BDA1-802FA7FCD20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58;p38">
              <a:extLst>
                <a:ext uri="{FF2B5EF4-FFF2-40B4-BE49-F238E27FC236}">
                  <a16:creationId xmlns:a16="http://schemas.microsoft.com/office/drawing/2014/main" id="{CB875A8A-B518-42F0-A9F5-48D1F24D2755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59;p38">
              <a:extLst>
                <a:ext uri="{FF2B5EF4-FFF2-40B4-BE49-F238E27FC236}">
                  <a16:creationId xmlns:a16="http://schemas.microsoft.com/office/drawing/2014/main" id="{1A492B0B-40F3-4D24-A9F2-4CC5F3E5625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0;p38">
              <a:extLst>
                <a:ext uri="{FF2B5EF4-FFF2-40B4-BE49-F238E27FC236}">
                  <a16:creationId xmlns:a16="http://schemas.microsoft.com/office/drawing/2014/main" id="{8FA513A4-DFF3-4AEA-B9BC-A46FFF26F7DD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1;p38">
              <a:extLst>
                <a:ext uri="{FF2B5EF4-FFF2-40B4-BE49-F238E27FC236}">
                  <a16:creationId xmlns:a16="http://schemas.microsoft.com/office/drawing/2014/main" id="{F5E18D1B-06FC-41DC-807A-E1C7E1697F5F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2;p38">
              <a:extLst>
                <a:ext uri="{FF2B5EF4-FFF2-40B4-BE49-F238E27FC236}">
                  <a16:creationId xmlns:a16="http://schemas.microsoft.com/office/drawing/2014/main" id="{A7583EE7-C681-4D6E-8B2C-7F9EE5CD9BA3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3;p38">
              <a:extLst>
                <a:ext uri="{FF2B5EF4-FFF2-40B4-BE49-F238E27FC236}">
                  <a16:creationId xmlns:a16="http://schemas.microsoft.com/office/drawing/2014/main" id="{C56C98CE-2580-4F9F-8823-46F2CA1AEA0C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4;p38">
              <a:extLst>
                <a:ext uri="{FF2B5EF4-FFF2-40B4-BE49-F238E27FC236}">
                  <a16:creationId xmlns:a16="http://schemas.microsoft.com/office/drawing/2014/main" id="{B9405135-96CA-4049-839B-6B5373AF544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5;p38">
              <a:extLst>
                <a:ext uri="{FF2B5EF4-FFF2-40B4-BE49-F238E27FC236}">
                  <a16:creationId xmlns:a16="http://schemas.microsoft.com/office/drawing/2014/main" id="{5269B71B-AE99-4C5D-BD11-2D580D32C7C7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6;p38">
              <a:extLst>
                <a:ext uri="{FF2B5EF4-FFF2-40B4-BE49-F238E27FC236}">
                  <a16:creationId xmlns:a16="http://schemas.microsoft.com/office/drawing/2014/main" id="{D874BD68-72AA-4C5B-B851-B21F74CAD6A2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67;p38">
              <a:extLst>
                <a:ext uri="{FF2B5EF4-FFF2-40B4-BE49-F238E27FC236}">
                  <a16:creationId xmlns:a16="http://schemas.microsoft.com/office/drawing/2014/main" id="{FA5B5516-F0E4-40D8-BDED-AD25047D8F2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68;p38">
              <a:extLst>
                <a:ext uri="{FF2B5EF4-FFF2-40B4-BE49-F238E27FC236}">
                  <a16:creationId xmlns:a16="http://schemas.microsoft.com/office/drawing/2014/main" id="{D12E3585-FC7B-43F2-8B84-9CF7D0F2105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69;p38">
              <a:extLst>
                <a:ext uri="{FF2B5EF4-FFF2-40B4-BE49-F238E27FC236}">
                  <a16:creationId xmlns:a16="http://schemas.microsoft.com/office/drawing/2014/main" id="{14CD8ED4-9A03-400B-8D87-9B364358F95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70;p38">
              <a:extLst>
                <a:ext uri="{FF2B5EF4-FFF2-40B4-BE49-F238E27FC236}">
                  <a16:creationId xmlns:a16="http://schemas.microsoft.com/office/drawing/2014/main" id="{D3A951F5-801D-4EB3-8D2C-7D4118CA2B7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71;p38">
              <a:extLst>
                <a:ext uri="{FF2B5EF4-FFF2-40B4-BE49-F238E27FC236}">
                  <a16:creationId xmlns:a16="http://schemas.microsoft.com/office/drawing/2014/main" id="{4854F261-FC25-4E00-A7B3-C4A36F520C2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545217" y="422494"/>
            <a:ext cx="5295060" cy="2026800"/>
            <a:chOff x="3545217" y="422494"/>
            <a:chExt cx="5295060" cy="2026800"/>
          </a:xfrm>
        </p:grpSpPr>
        <p:sp>
          <p:nvSpPr>
            <p:cNvPr id="10" name="직사각형 9"/>
            <p:cNvSpPr/>
            <p:nvPr/>
          </p:nvSpPr>
          <p:spPr>
            <a:xfrm>
              <a:off x="3545217" y="422494"/>
              <a:ext cx="5295060" cy="202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73939" y="463361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평범한 피에로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(Normal </a:t>
              </a:r>
              <a:r>
                <a:rPr lang="en-US" altLang="ko-KR" sz="1800" b="1" dirty="0" err="1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P</a:t>
              </a:r>
              <a:r>
                <a:rPr lang="en-US" altLang="ko-KR" sz="1800" b="1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ierrot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73939" y="830859"/>
              <a:ext cx="356037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흔히 </a:t>
              </a:r>
              <a:r>
                <a:rPr lang="ko-KR" altLang="en-US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볼수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있는 피에로로 웃는 얼굴로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접근하나 가까이 </a:t>
              </a:r>
              <a:r>
                <a:rPr lang="ko-KR" altLang="en-US" dirty="0" err="1" smtClean="0">
                  <a:latin typeface="배달의민족 주아" panose="020B0600000101010101" charset="-127"/>
                  <a:ea typeface="배달의민족 주아" panose="020B0600000101010101" charset="-127"/>
                </a:rPr>
                <a:t>다가왔을때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갑작스럽게 공격을 하니 주의가 필요하다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플레이어를 감지하면 다가와서 공격을 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dirty="0">
                  <a:latin typeface="배달의민족 주아" panose="020B0600000101010101" charset="-127"/>
                  <a:ea typeface="배달의민족 주아" panose="020B0600000101010101" charset="-127"/>
                </a:rPr>
                <a:t>진행 중 무시 가능</a:t>
              </a:r>
            </a:p>
            <a:p>
              <a:endParaRPr lang="ko-KR" altLang="en-US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119" y="626380"/>
              <a:ext cx="1438857" cy="1534145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3545217" y="2709607"/>
            <a:ext cx="5295474" cy="2371927"/>
            <a:chOff x="3545217" y="2709607"/>
            <a:chExt cx="5295474" cy="2371927"/>
          </a:xfrm>
        </p:grpSpPr>
        <p:sp>
          <p:nvSpPr>
            <p:cNvPr id="11" name="직사각형 10"/>
            <p:cNvSpPr/>
            <p:nvPr/>
          </p:nvSpPr>
          <p:spPr>
            <a:xfrm>
              <a:off x="3545217" y="2799660"/>
              <a:ext cx="5295474" cy="2025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48075" y="2858182"/>
              <a:ext cx="2815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외발자전거를 타는 피에로</a:t>
              </a:r>
              <a:endParaRPr lang="en-US" altLang="ko-KR" sz="1800" b="1" dirty="0" smtClean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  <a:p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</a:t>
              </a:r>
              <a:r>
                <a:rPr lang="en-US" altLang="ko-KR" sz="1800" b="1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Pierrot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Riding a Unicycle)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48075" y="3481096"/>
              <a:ext cx="347967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외발자전거를 타고 곡예를 하고있는 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피에로이다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보는 입장에서 떨어질 듯 한 모습이 위태롭게 느껴진다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플레이어를 감지하면 빠른 속도로 돌진하여 </a:t>
              </a:r>
              <a:r>
                <a:rPr lang="ko-KR" altLang="en-US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공겨한다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dirty="0">
                  <a:latin typeface="배달의민족 주아" panose="020B0600000101010101" charset="-127"/>
                  <a:ea typeface="배달의민족 주아" panose="020B0600000101010101" charset="-127"/>
                </a:rPr>
                <a:t>진행 중 무시 가능</a:t>
              </a:r>
            </a:p>
            <a:p>
              <a:endParaRPr lang="ko-KR" altLang="en-US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293" y="2709607"/>
              <a:ext cx="1296060" cy="1959161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271407" y="1257790"/>
            <a:ext cx="2768080" cy="3705561"/>
            <a:chOff x="271407" y="1257790"/>
            <a:chExt cx="2768080" cy="3705561"/>
          </a:xfrm>
        </p:grpSpPr>
        <p:sp>
          <p:nvSpPr>
            <p:cNvPr id="9" name="직사각형 8"/>
            <p:cNvSpPr/>
            <p:nvPr/>
          </p:nvSpPr>
          <p:spPr>
            <a:xfrm>
              <a:off x="291103" y="3183975"/>
              <a:ext cx="2697847" cy="17793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578" y="3183975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페스티벌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103" y="3541297"/>
              <a:ext cx="27483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●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축제 현장 같은 느낌</a:t>
              </a:r>
              <a:endPara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200" dirty="0" smtClean="0"/>
                <a:t>●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바깥세상에 암울한 분위기와 대조되는 축제 느낌</a:t>
              </a:r>
              <a:endPara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200" dirty="0"/>
                <a:t>●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그리스 로마신화의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탈리아와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2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메포베네를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2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모티브로함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07" y="1257790"/>
              <a:ext cx="2717543" cy="1564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제목 2">
            <a:extLst>
              <a:ext uri="{FF2B5EF4-FFF2-40B4-BE49-F238E27FC236}">
                <a16:creationId xmlns:a16="http://schemas.microsoft.com/office/drawing/2014/main" id="{24038435-72AB-4050-8E1F-FDCB5AE55E1F}"/>
              </a:ext>
            </a:extLst>
          </p:cNvPr>
          <p:cNvSpPr txBox="1">
            <a:spLocks/>
          </p:cNvSpPr>
          <p:nvPr/>
        </p:nvSpPr>
        <p:spPr>
          <a:xfrm>
            <a:off x="441115" y="90264"/>
            <a:ext cx="19585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2" name="Google Shape;5844;p38">
            <a:extLst>
              <a:ext uri="{FF2B5EF4-FFF2-40B4-BE49-F238E27FC236}">
                <a16:creationId xmlns:a16="http://schemas.microsoft.com/office/drawing/2014/main" id="{CF1055BC-D8BC-4770-BFE0-73ADA1860528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73" name="Google Shape;5845;p38">
              <a:extLst>
                <a:ext uri="{FF2B5EF4-FFF2-40B4-BE49-F238E27FC236}">
                  <a16:creationId xmlns:a16="http://schemas.microsoft.com/office/drawing/2014/main" id="{23C99220-E3E4-4795-A936-942FA1064FE5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846;p38">
              <a:extLst>
                <a:ext uri="{FF2B5EF4-FFF2-40B4-BE49-F238E27FC236}">
                  <a16:creationId xmlns:a16="http://schemas.microsoft.com/office/drawing/2014/main" id="{7191F7DE-450F-44F5-B93D-D4E9DFFA16C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847;p38">
              <a:extLst>
                <a:ext uri="{FF2B5EF4-FFF2-40B4-BE49-F238E27FC236}">
                  <a16:creationId xmlns:a16="http://schemas.microsoft.com/office/drawing/2014/main" id="{945286C4-A500-4E85-B01A-DCE54927D2F5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848;p38">
              <a:extLst>
                <a:ext uri="{FF2B5EF4-FFF2-40B4-BE49-F238E27FC236}">
                  <a16:creationId xmlns:a16="http://schemas.microsoft.com/office/drawing/2014/main" id="{07A225A6-B791-48CC-BA0F-FB7C1E3DC91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49;p38">
              <a:extLst>
                <a:ext uri="{FF2B5EF4-FFF2-40B4-BE49-F238E27FC236}">
                  <a16:creationId xmlns:a16="http://schemas.microsoft.com/office/drawing/2014/main" id="{CF91618D-21B0-4595-8853-AB58DC309E5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50;p38">
              <a:extLst>
                <a:ext uri="{FF2B5EF4-FFF2-40B4-BE49-F238E27FC236}">
                  <a16:creationId xmlns:a16="http://schemas.microsoft.com/office/drawing/2014/main" id="{83953C46-A9B9-453A-B1F8-B8644CC07157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51;p38">
              <a:extLst>
                <a:ext uri="{FF2B5EF4-FFF2-40B4-BE49-F238E27FC236}">
                  <a16:creationId xmlns:a16="http://schemas.microsoft.com/office/drawing/2014/main" id="{C78706A0-788D-46AF-960E-48E7B2BBBA88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52;p38">
              <a:extLst>
                <a:ext uri="{FF2B5EF4-FFF2-40B4-BE49-F238E27FC236}">
                  <a16:creationId xmlns:a16="http://schemas.microsoft.com/office/drawing/2014/main" id="{DDE8BFBA-1E91-4C41-B100-B6DC07FF635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53;p38">
              <a:extLst>
                <a:ext uri="{FF2B5EF4-FFF2-40B4-BE49-F238E27FC236}">
                  <a16:creationId xmlns:a16="http://schemas.microsoft.com/office/drawing/2014/main" id="{AAD83FD1-F7E1-416A-8B8A-F0331A352E8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54;p38">
              <a:extLst>
                <a:ext uri="{FF2B5EF4-FFF2-40B4-BE49-F238E27FC236}">
                  <a16:creationId xmlns:a16="http://schemas.microsoft.com/office/drawing/2014/main" id="{AA053498-D101-4C7B-82F2-60ABA301372A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55;p38">
              <a:extLst>
                <a:ext uri="{FF2B5EF4-FFF2-40B4-BE49-F238E27FC236}">
                  <a16:creationId xmlns:a16="http://schemas.microsoft.com/office/drawing/2014/main" id="{48AC0545-C920-4576-86D4-FE8F944A116F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56;p38">
              <a:extLst>
                <a:ext uri="{FF2B5EF4-FFF2-40B4-BE49-F238E27FC236}">
                  <a16:creationId xmlns:a16="http://schemas.microsoft.com/office/drawing/2014/main" id="{91C2CA8E-6682-432E-9334-B611BA3BFDF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57;p38">
              <a:extLst>
                <a:ext uri="{FF2B5EF4-FFF2-40B4-BE49-F238E27FC236}">
                  <a16:creationId xmlns:a16="http://schemas.microsoft.com/office/drawing/2014/main" id="{7EAC1651-2091-4246-B5F8-2CC58D863455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58;p38">
              <a:extLst>
                <a:ext uri="{FF2B5EF4-FFF2-40B4-BE49-F238E27FC236}">
                  <a16:creationId xmlns:a16="http://schemas.microsoft.com/office/drawing/2014/main" id="{8CFFFE87-5689-4C63-A229-15620B7E5417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59;p38">
              <a:extLst>
                <a:ext uri="{FF2B5EF4-FFF2-40B4-BE49-F238E27FC236}">
                  <a16:creationId xmlns:a16="http://schemas.microsoft.com/office/drawing/2014/main" id="{AEAB9FA2-4A70-4AAD-BD97-7FFA92A795EA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60;p38">
              <a:extLst>
                <a:ext uri="{FF2B5EF4-FFF2-40B4-BE49-F238E27FC236}">
                  <a16:creationId xmlns:a16="http://schemas.microsoft.com/office/drawing/2014/main" id="{5781D5CA-252B-4BE0-B081-6809F7346AF0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61;p38">
              <a:extLst>
                <a:ext uri="{FF2B5EF4-FFF2-40B4-BE49-F238E27FC236}">
                  <a16:creationId xmlns:a16="http://schemas.microsoft.com/office/drawing/2014/main" id="{1C9A8836-3497-4826-92F4-DBD99D21D39D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62;p38">
              <a:extLst>
                <a:ext uri="{FF2B5EF4-FFF2-40B4-BE49-F238E27FC236}">
                  <a16:creationId xmlns:a16="http://schemas.microsoft.com/office/drawing/2014/main" id="{7944EF28-DF16-4DE7-A684-AE879D53982A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863;p38">
              <a:extLst>
                <a:ext uri="{FF2B5EF4-FFF2-40B4-BE49-F238E27FC236}">
                  <a16:creationId xmlns:a16="http://schemas.microsoft.com/office/drawing/2014/main" id="{DAECF12D-B134-4701-9CF0-1EDA98E6130D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64;p38">
              <a:extLst>
                <a:ext uri="{FF2B5EF4-FFF2-40B4-BE49-F238E27FC236}">
                  <a16:creationId xmlns:a16="http://schemas.microsoft.com/office/drawing/2014/main" id="{49B9AB08-5E17-4575-A48F-DB90CF76CC04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65;p38">
              <a:extLst>
                <a:ext uri="{FF2B5EF4-FFF2-40B4-BE49-F238E27FC236}">
                  <a16:creationId xmlns:a16="http://schemas.microsoft.com/office/drawing/2014/main" id="{90F19C15-3CCC-4669-8C8E-98181D271E2D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66;p38">
              <a:extLst>
                <a:ext uri="{FF2B5EF4-FFF2-40B4-BE49-F238E27FC236}">
                  <a16:creationId xmlns:a16="http://schemas.microsoft.com/office/drawing/2014/main" id="{6BBDE61A-932D-4533-B0A0-4B1E8D1FA167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67;p38">
              <a:extLst>
                <a:ext uri="{FF2B5EF4-FFF2-40B4-BE49-F238E27FC236}">
                  <a16:creationId xmlns:a16="http://schemas.microsoft.com/office/drawing/2014/main" id="{7FFE5FFD-5B53-4815-A1E9-7263F70F158D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68;p38">
              <a:extLst>
                <a:ext uri="{FF2B5EF4-FFF2-40B4-BE49-F238E27FC236}">
                  <a16:creationId xmlns:a16="http://schemas.microsoft.com/office/drawing/2014/main" id="{369BDE60-2F63-43AC-AE97-77F4395A822C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69;p38">
              <a:extLst>
                <a:ext uri="{FF2B5EF4-FFF2-40B4-BE49-F238E27FC236}">
                  <a16:creationId xmlns:a16="http://schemas.microsoft.com/office/drawing/2014/main" id="{8793ADFF-2687-4767-A139-D3C9F0088D32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70;p38">
              <a:extLst>
                <a:ext uri="{FF2B5EF4-FFF2-40B4-BE49-F238E27FC236}">
                  <a16:creationId xmlns:a16="http://schemas.microsoft.com/office/drawing/2014/main" id="{3FA9EE85-68F8-4AB6-9539-C2C2443DA60D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71;p38">
              <a:extLst>
                <a:ext uri="{FF2B5EF4-FFF2-40B4-BE49-F238E27FC236}">
                  <a16:creationId xmlns:a16="http://schemas.microsoft.com/office/drawing/2014/main" id="{E7038A50-0368-4407-93D6-265395AA30A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83780" y="549462"/>
            <a:ext cx="5833242" cy="2039007"/>
            <a:chOff x="283780" y="549462"/>
            <a:chExt cx="5833242" cy="2039007"/>
          </a:xfrm>
        </p:grpSpPr>
        <p:sp>
          <p:nvSpPr>
            <p:cNvPr id="10" name="직사각형 9"/>
            <p:cNvSpPr/>
            <p:nvPr/>
          </p:nvSpPr>
          <p:spPr>
            <a:xfrm>
              <a:off x="283780" y="549462"/>
              <a:ext cx="5833242" cy="20390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57491" y="571036"/>
              <a:ext cx="30941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잭 나이프로 </a:t>
              </a:r>
              <a:r>
                <a:rPr lang="ko-KR" altLang="en-US" sz="1800" b="1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저글링</a:t>
              </a:r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하는 피에로</a:t>
              </a:r>
              <a:endParaRPr lang="en-US" altLang="ko-KR" sz="1800" b="1" dirty="0" smtClean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  <a:p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</a:t>
              </a:r>
              <a:r>
                <a:rPr lang="en-US" altLang="ko-KR" sz="1800" b="1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Pierrot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Juggling Jack Knife)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357491" y="1150931"/>
              <a:ext cx="368595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잭나이프로 </a:t>
              </a:r>
              <a:r>
                <a:rPr lang="ko-KR" altLang="en-US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저글링을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하는 피에로이다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위험천만한 모습이 보는 사람도 심장이 오그라들게 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잭나이프로 </a:t>
              </a:r>
              <a:r>
                <a:rPr lang="ko-KR" altLang="en-US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저글링을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하다가 플레이어에게 던지는 공격을 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en-US" altLang="ko-KR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dirty="0">
                  <a:latin typeface="배달의민족 주아" panose="020B0600000101010101" charset="-127"/>
                  <a:ea typeface="배달의민족 주아" panose="020B0600000101010101" charset="-127"/>
                </a:rPr>
                <a:t>진행 중 무시 </a:t>
              </a:r>
              <a:r>
                <a:rPr lang="ko-KR" altLang="en-US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가능</a:t>
              </a:r>
              <a:endParaRPr lang="ko-KR" altLang="en-US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6" y="549462"/>
              <a:ext cx="1280340" cy="1998369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3111063" y="2806262"/>
            <a:ext cx="5675586" cy="2590670"/>
            <a:chOff x="3111063" y="2806262"/>
            <a:chExt cx="5675586" cy="2590670"/>
          </a:xfrm>
        </p:grpSpPr>
        <p:sp>
          <p:nvSpPr>
            <p:cNvPr id="11" name="직사각형 10"/>
            <p:cNvSpPr/>
            <p:nvPr/>
          </p:nvSpPr>
          <p:spPr>
            <a:xfrm>
              <a:off x="3111063" y="2806262"/>
              <a:ext cx="5675586" cy="216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89395" y="2900547"/>
              <a:ext cx="25330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탈리아와</a:t>
              </a:r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</a:t>
              </a:r>
              <a:r>
                <a:rPr lang="ko-KR" altLang="en-US" sz="1800" b="1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메포베네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</a:t>
              </a:r>
              <a:r>
                <a:rPr lang="en-US" altLang="ko-KR" sz="18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(BOSS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en-US" altLang="ko-KR" sz="1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1800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</a:t>
              </a:r>
              <a:r>
                <a:rPr lang="en-US" altLang="ko-KR" sz="1800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Thalia</a:t>
              </a:r>
              <a:r>
                <a:rPr lang="en-US" altLang="ko-KR" sz="1800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&amp; </a:t>
              </a:r>
              <a:r>
                <a:rPr lang="en-US" altLang="ko-KR" sz="1800" dirty="0" err="1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Mephobene</a:t>
              </a:r>
              <a:r>
                <a:rPr lang="en-US" altLang="ko-KR" sz="1800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)</a:t>
              </a:r>
              <a:endParaRPr lang="ko-KR" altLang="en-US" sz="1800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53255" y="3581050"/>
              <a:ext cx="2743059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희극과 비극을 상징하는 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탈리아와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메포베네가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직접등장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/>
                <a:t>●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패턴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서로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교차하며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찌르기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투사체 발사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달려와서 찌르기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/>
                <a:t>●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다음 스테이지 진행을 위해 토벌 필요</a:t>
              </a:r>
            </a:p>
            <a:p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063" y="3227806"/>
              <a:ext cx="1620545" cy="14076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509" y="3237481"/>
              <a:ext cx="1617698" cy="1388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4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41115" y="90264"/>
            <a:ext cx="1958534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004" y="535192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Final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스테이지</a:t>
            </a:r>
          </a:p>
        </p:txBody>
      </p:sp>
      <p:grpSp>
        <p:nvGrpSpPr>
          <p:cNvPr id="16" name="Google Shape;5844;p38">
            <a:extLst>
              <a:ext uri="{FF2B5EF4-FFF2-40B4-BE49-F238E27FC236}">
                <a16:creationId xmlns:a16="http://schemas.microsoft.com/office/drawing/2014/main" id="{C84B96A4-3293-44C4-9CA5-7561EB0398F9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7" name="Google Shape;5845;p38">
              <a:extLst>
                <a:ext uri="{FF2B5EF4-FFF2-40B4-BE49-F238E27FC236}">
                  <a16:creationId xmlns:a16="http://schemas.microsoft.com/office/drawing/2014/main" id="{DB2A3047-8B42-4B9C-8FF2-12AC5E46C7AB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6;p38">
              <a:extLst>
                <a:ext uri="{FF2B5EF4-FFF2-40B4-BE49-F238E27FC236}">
                  <a16:creationId xmlns:a16="http://schemas.microsoft.com/office/drawing/2014/main" id="{A9EF9235-33D9-44B6-A712-1AD1B7A7F1F9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7;p38">
              <a:extLst>
                <a:ext uri="{FF2B5EF4-FFF2-40B4-BE49-F238E27FC236}">
                  <a16:creationId xmlns:a16="http://schemas.microsoft.com/office/drawing/2014/main" id="{29F33F76-0DD3-42C4-B77C-BD3788D1383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48;p38">
              <a:extLst>
                <a:ext uri="{FF2B5EF4-FFF2-40B4-BE49-F238E27FC236}">
                  <a16:creationId xmlns:a16="http://schemas.microsoft.com/office/drawing/2014/main" id="{BF13EDF0-663B-4BD6-B979-2AD46BA9E2B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49;p38">
              <a:extLst>
                <a:ext uri="{FF2B5EF4-FFF2-40B4-BE49-F238E27FC236}">
                  <a16:creationId xmlns:a16="http://schemas.microsoft.com/office/drawing/2014/main" id="{BB6C4665-006D-4C5B-90BE-369E303E3B0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0;p38">
              <a:extLst>
                <a:ext uri="{FF2B5EF4-FFF2-40B4-BE49-F238E27FC236}">
                  <a16:creationId xmlns:a16="http://schemas.microsoft.com/office/drawing/2014/main" id="{594CCE38-9EEA-47C6-8D70-81D241980709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1;p38">
              <a:extLst>
                <a:ext uri="{FF2B5EF4-FFF2-40B4-BE49-F238E27FC236}">
                  <a16:creationId xmlns:a16="http://schemas.microsoft.com/office/drawing/2014/main" id="{97143AFB-DE79-4D98-8447-0698DF70BB3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2;p38">
              <a:extLst>
                <a:ext uri="{FF2B5EF4-FFF2-40B4-BE49-F238E27FC236}">
                  <a16:creationId xmlns:a16="http://schemas.microsoft.com/office/drawing/2014/main" id="{AC402141-956E-4333-874D-9DA8748E4D2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3;p38">
              <a:extLst>
                <a:ext uri="{FF2B5EF4-FFF2-40B4-BE49-F238E27FC236}">
                  <a16:creationId xmlns:a16="http://schemas.microsoft.com/office/drawing/2014/main" id="{8C12315D-86AB-4EE4-A600-D3936BE2F956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54;p38">
              <a:extLst>
                <a:ext uri="{FF2B5EF4-FFF2-40B4-BE49-F238E27FC236}">
                  <a16:creationId xmlns:a16="http://schemas.microsoft.com/office/drawing/2014/main" id="{4D4A4B92-7FC4-4996-BB91-7B442CDF1453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5;p38">
              <a:extLst>
                <a:ext uri="{FF2B5EF4-FFF2-40B4-BE49-F238E27FC236}">
                  <a16:creationId xmlns:a16="http://schemas.microsoft.com/office/drawing/2014/main" id="{DE56FBFB-EBA8-40B7-8F88-317B47E4EE9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56;p38">
              <a:extLst>
                <a:ext uri="{FF2B5EF4-FFF2-40B4-BE49-F238E27FC236}">
                  <a16:creationId xmlns:a16="http://schemas.microsoft.com/office/drawing/2014/main" id="{928B7C56-D843-465F-9D4B-D85BEB14F6D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57;p38">
              <a:extLst>
                <a:ext uri="{FF2B5EF4-FFF2-40B4-BE49-F238E27FC236}">
                  <a16:creationId xmlns:a16="http://schemas.microsoft.com/office/drawing/2014/main" id="{D6C61B9C-BCCD-4637-BDA1-802FA7FCD20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58;p38">
              <a:extLst>
                <a:ext uri="{FF2B5EF4-FFF2-40B4-BE49-F238E27FC236}">
                  <a16:creationId xmlns:a16="http://schemas.microsoft.com/office/drawing/2014/main" id="{CB875A8A-B518-42F0-A9F5-48D1F24D2755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59;p38">
              <a:extLst>
                <a:ext uri="{FF2B5EF4-FFF2-40B4-BE49-F238E27FC236}">
                  <a16:creationId xmlns:a16="http://schemas.microsoft.com/office/drawing/2014/main" id="{1A492B0B-40F3-4D24-A9F2-4CC5F3E5625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0;p38">
              <a:extLst>
                <a:ext uri="{FF2B5EF4-FFF2-40B4-BE49-F238E27FC236}">
                  <a16:creationId xmlns:a16="http://schemas.microsoft.com/office/drawing/2014/main" id="{8FA513A4-DFF3-4AEA-B9BC-A46FFF26F7DD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1;p38">
              <a:extLst>
                <a:ext uri="{FF2B5EF4-FFF2-40B4-BE49-F238E27FC236}">
                  <a16:creationId xmlns:a16="http://schemas.microsoft.com/office/drawing/2014/main" id="{F5E18D1B-06FC-41DC-807A-E1C7E1697F5F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2;p38">
              <a:extLst>
                <a:ext uri="{FF2B5EF4-FFF2-40B4-BE49-F238E27FC236}">
                  <a16:creationId xmlns:a16="http://schemas.microsoft.com/office/drawing/2014/main" id="{A7583EE7-C681-4D6E-8B2C-7F9EE5CD9BA3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3;p38">
              <a:extLst>
                <a:ext uri="{FF2B5EF4-FFF2-40B4-BE49-F238E27FC236}">
                  <a16:creationId xmlns:a16="http://schemas.microsoft.com/office/drawing/2014/main" id="{C56C98CE-2580-4F9F-8823-46F2CA1AEA0C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4;p38">
              <a:extLst>
                <a:ext uri="{FF2B5EF4-FFF2-40B4-BE49-F238E27FC236}">
                  <a16:creationId xmlns:a16="http://schemas.microsoft.com/office/drawing/2014/main" id="{B9405135-96CA-4049-839B-6B5373AF544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5;p38">
              <a:extLst>
                <a:ext uri="{FF2B5EF4-FFF2-40B4-BE49-F238E27FC236}">
                  <a16:creationId xmlns:a16="http://schemas.microsoft.com/office/drawing/2014/main" id="{5269B71B-AE99-4C5D-BD11-2D580D32C7C7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6;p38">
              <a:extLst>
                <a:ext uri="{FF2B5EF4-FFF2-40B4-BE49-F238E27FC236}">
                  <a16:creationId xmlns:a16="http://schemas.microsoft.com/office/drawing/2014/main" id="{D874BD68-72AA-4C5B-B851-B21F74CAD6A2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67;p38">
              <a:extLst>
                <a:ext uri="{FF2B5EF4-FFF2-40B4-BE49-F238E27FC236}">
                  <a16:creationId xmlns:a16="http://schemas.microsoft.com/office/drawing/2014/main" id="{FA5B5516-F0E4-40D8-BDED-AD25047D8F2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68;p38">
              <a:extLst>
                <a:ext uri="{FF2B5EF4-FFF2-40B4-BE49-F238E27FC236}">
                  <a16:creationId xmlns:a16="http://schemas.microsoft.com/office/drawing/2014/main" id="{D12E3585-FC7B-43F2-8B84-9CF7D0F2105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69;p38">
              <a:extLst>
                <a:ext uri="{FF2B5EF4-FFF2-40B4-BE49-F238E27FC236}">
                  <a16:creationId xmlns:a16="http://schemas.microsoft.com/office/drawing/2014/main" id="{14CD8ED4-9A03-400B-8D87-9B364358F95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70;p38">
              <a:extLst>
                <a:ext uri="{FF2B5EF4-FFF2-40B4-BE49-F238E27FC236}">
                  <a16:creationId xmlns:a16="http://schemas.microsoft.com/office/drawing/2014/main" id="{D3A951F5-801D-4EB3-8D2C-7D4118CA2B7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71;p38">
              <a:extLst>
                <a:ext uri="{FF2B5EF4-FFF2-40B4-BE49-F238E27FC236}">
                  <a16:creationId xmlns:a16="http://schemas.microsoft.com/office/drawing/2014/main" id="{4854F261-FC25-4E00-A7B3-C4A36F520C2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45217" y="2799660"/>
            <a:ext cx="5295474" cy="2025763"/>
            <a:chOff x="3545217" y="2799660"/>
            <a:chExt cx="5295474" cy="2025763"/>
          </a:xfrm>
        </p:grpSpPr>
        <p:sp>
          <p:nvSpPr>
            <p:cNvPr id="11" name="직사각형 10"/>
            <p:cNvSpPr/>
            <p:nvPr/>
          </p:nvSpPr>
          <p:spPr>
            <a:xfrm>
              <a:off x="3545217" y="2799660"/>
              <a:ext cx="5295474" cy="2025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48075" y="2858182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판도라의</a:t>
              </a:r>
              <a:r>
                <a:rPr lang="en-US" altLang="ko-KR" sz="1800" b="1" dirty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</a:t>
              </a:r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상자</a:t>
              </a:r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(Pandora Box)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48075" y="3253310"/>
              <a:ext cx="34796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●</a:t>
              </a:r>
              <a:r>
                <a:rPr lang="ko-KR" altLang="en-US" sz="1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인류 구원을 위해 모든 재앙을 봉인할 수 있다는 소문의 판도라의 상자이다</a:t>
              </a:r>
              <a:r>
                <a:rPr lang="en-US" altLang="ko-KR" sz="1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판도라의 상자를 열기 위해서는 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개의 방에서 열쇠를 얻어야 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게임의 목표에 해당한다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endParaRPr lang="en-US" altLang="ko-KR" dirty="0" smtClean="0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883" y="3513992"/>
              <a:ext cx="1692544" cy="7804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6" name="그룹 5"/>
          <p:cNvGrpSpPr/>
          <p:nvPr/>
        </p:nvGrpSpPr>
        <p:grpSpPr>
          <a:xfrm>
            <a:off x="3545217" y="422494"/>
            <a:ext cx="5295060" cy="2090688"/>
            <a:chOff x="3545217" y="422494"/>
            <a:chExt cx="5295060" cy="2090688"/>
          </a:xfrm>
        </p:grpSpPr>
        <p:sp>
          <p:nvSpPr>
            <p:cNvPr id="10" name="직사각형 9"/>
            <p:cNvSpPr/>
            <p:nvPr/>
          </p:nvSpPr>
          <p:spPr>
            <a:xfrm>
              <a:off x="3545217" y="422494"/>
              <a:ext cx="5295060" cy="202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73939" y="463361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4</a:t>
              </a:r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개의 방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217" y="521652"/>
              <a:ext cx="1524616" cy="199153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272427" y="853987"/>
              <a:ext cx="318869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판도라의 상자를 기준으로 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개의 방이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있고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왠지 판도라의 상자를 열기 위해서는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개의 방에 들어가야만 할 것 같다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여태까지 진행해온 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1~4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스테이지의 보스들이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기다리고 있고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방을 </a:t>
              </a:r>
              <a:r>
                <a:rPr lang="ko-KR" altLang="en-US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클리어시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열쇠를 준다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 smtClean="0"/>
                <a:t>●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다음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스테이지 진행을 위해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모두 들어가야함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91103" y="1040396"/>
            <a:ext cx="2748384" cy="3966494"/>
            <a:chOff x="291103" y="1040396"/>
            <a:chExt cx="2748384" cy="3966494"/>
          </a:xfrm>
        </p:grpSpPr>
        <p:sp>
          <p:nvSpPr>
            <p:cNvPr id="9" name="직사각형 8"/>
            <p:cNvSpPr/>
            <p:nvPr/>
          </p:nvSpPr>
          <p:spPr>
            <a:xfrm>
              <a:off x="327975" y="3227514"/>
              <a:ext cx="2697847" cy="1779376"/>
            </a:xfrm>
            <a:prstGeom prst="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578" y="318397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ln>
                    <a:solidFill>
                      <a:srgbClr val="FFD966"/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지하 사원</a:t>
              </a:r>
              <a:endParaRPr lang="ko-KR" altLang="en-US" sz="1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103" y="3541297"/>
              <a:ext cx="27483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●</a:t>
              </a:r>
              <a:r>
                <a:rPr lang="en-US" altLang="ko-KR" sz="1200" dirty="0">
                  <a:latin typeface="배달의민족 주아" panose="020B0600000101010101" charset="-127"/>
                  <a:ea typeface="배달의민족 주아" panose="020B0600000101010101" charset="-127"/>
                </a:rPr>
                <a:t> </a:t>
              </a:r>
              <a:r>
                <a:rPr lang="ko-KR" altLang="en-US" sz="1200" dirty="0" smtClean="0">
                  <a:latin typeface="배달의민족 주아" panose="020B0600000101010101" charset="-127"/>
                  <a:ea typeface="배달의민족 주아" panose="020B0600000101010101" charset="-127"/>
                </a:rPr>
                <a:t>판도라의 상자를 모시고 있는 듯한 사원이 </a:t>
              </a:r>
              <a:endParaRPr lang="ko-KR" altLang="en-US" sz="1200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  <a:p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특징이다</a:t>
              </a:r>
              <a:r>
                <a:rPr lang="en-US" altLang="ko-KR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sz="1200" dirty="0" smtClean="0"/>
                <a:t>●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다른 몬스터는 없이 봉인되어 있는 </a:t>
              </a:r>
              <a:endPara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판도라의 상자와 </a:t>
              </a:r>
              <a:r>
                <a:rPr lang="en-US" altLang="ko-KR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개의 문이 있는 것이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특징이다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1200" dirty="0" smtClean="0"/>
                <a:t>●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그리스 로마 신화의 신전을 모티브로 </a:t>
              </a:r>
              <a:endPara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하였다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74" y="1040396"/>
              <a:ext cx="2697847" cy="2025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36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9117" y="483477"/>
            <a:ext cx="3785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ko-KR" altLang="en-US" sz="4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9925" y="2457003"/>
            <a:ext cx="20040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요구사항 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분석서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정의서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DFD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일정표</a:t>
            </a:r>
          </a:p>
        </p:txBody>
      </p:sp>
    </p:spTree>
    <p:extLst>
      <p:ext uri="{BB962C8B-B14F-4D97-AF65-F5344CB8AC3E}">
        <p14:creationId xmlns:p14="http://schemas.microsoft.com/office/powerpoint/2010/main" val="18307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05261" y="75425"/>
            <a:ext cx="2788852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요구사항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분석서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Google Shape;5844;p38"/>
          <p:cNvGrpSpPr/>
          <p:nvPr/>
        </p:nvGrpSpPr>
        <p:grpSpPr>
          <a:xfrm>
            <a:off x="141268" y="173207"/>
            <a:ext cx="264001" cy="226285"/>
            <a:chOff x="753950" y="238125"/>
            <a:chExt cx="6111125" cy="5238075"/>
          </a:xfrm>
        </p:grpSpPr>
        <p:sp>
          <p:nvSpPr>
            <p:cNvPr id="7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201481"/>
              </p:ext>
            </p:extLst>
          </p:nvPr>
        </p:nvGraphicFramePr>
        <p:xfrm>
          <a:off x="214313" y="1079500"/>
          <a:ext cx="8804275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Worksheet" r:id="rId3" imgW="13744599" imgH="4829170" progId="Excel.Sheet.12">
                  <p:embed/>
                </p:oleObj>
              </mc:Choice>
              <mc:Fallback>
                <p:oleObj name="Worksheet" r:id="rId3" imgW="13744599" imgH="4829170" progId="Excel.Sheet.12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313" y="1079500"/>
                        <a:ext cx="8804275" cy="3092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194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262299"/>
              </p:ext>
            </p:extLst>
          </p:nvPr>
        </p:nvGraphicFramePr>
        <p:xfrm>
          <a:off x="178984" y="1177971"/>
          <a:ext cx="8855639" cy="3078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" name="워크시트" r:id="rId3" imgW="13287404" imgH="4619630" progId="Excel.Sheet.12">
                  <p:embed/>
                </p:oleObj>
              </mc:Choice>
              <mc:Fallback>
                <p:oleObj name="워크시트" r:id="rId3" imgW="13287404" imgH="4619630" progId="Excel.Sheet.12">
                  <p:embed/>
                  <p:pic>
                    <p:nvPicPr>
                      <p:cNvPr id="34" name="개체 3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984" y="1177971"/>
                        <a:ext cx="8855639" cy="307871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제목 4">
            <a:extLst>
              <a:ext uri="{FF2B5EF4-FFF2-40B4-BE49-F238E27FC236}">
                <a16:creationId xmlns:a16="http://schemas.microsoft.com/office/drawing/2014/main" id="{6C57C63D-62B5-4C10-AD41-815D0ADCFCA2}"/>
              </a:ext>
            </a:extLst>
          </p:cNvPr>
          <p:cNvSpPr txBox="1">
            <a:spLocks/>
          </p:cNvSpPr>
          <p:nvPr/>
        </p:nvSpPr>
        <p:spPr>
          <a:xfrm>
            <a:off x="405261" y="75425"/>
            <a:ext cx="2788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요구사항 분석서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6" name="Google Shape;5844;p38">
            <a:extLst>
              <a:ext uri="{FF2B5EF4-FFF2-40B4-BE49-F238E27FC236}">
                <a16:creationId xmlns:a16="http://schemas.microsoft.com/office/drawing/2014/main" id="{F6500597-1354-436F-9A7B-1B4DA5D25C74}"/>
              </a:ext>
            </a:extLst>
          </p:cNvPr>
          <p:cNvGrpSpPr/>
          <p:nvPr/>
        </p:nvGrpSpPr>
        <p:grpSpPr>
          <a:xfrm>
            <a:off x="141268" y="173207"/>
            <a:ext cx="264001" cy="226285"/>
            <a:chOff x="753950" y="238125"/>
            <a:chExt cx="6111125" cy="5238075"/>
          </a:xfrm>
        </p:grpSpPr>
        <p:sp>
          <p:nvSpPr>
            <p:cNvPr id="37" name="Google Shape;5845;p38">
              <a:extLst>
                <a:ext uri="{FF2B5EF4-FFF2-40B4-BE49-F238E27FC236}">
                  <a16:creationId xmlns:a16="http://schemas.microsoft.com/office/drawing/2014/main" id="{76EC1D89-D294-41DA-8640-46C31C683089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46;p38">
              <a:extLst>
                <a:ext uri="{FF2B5EF4-FFF2-40B4-BE49-F238E27FC236}">
                  <a16:creationId xmlns:a16="http://schemas.microsoft.com/office/drawing/2014/main" id="{BE497AF9-DF8F-4BB5-ADB3-8DEC51A0214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7;p38">
              <a:extLst>
                <a:ext uri="{FF2B5EF4-FFF2-40B4-BE49-F238E27FC236}">
                  <a16:creationId xmlns:a16="http://schemas.microsoft.com/office/drawing/2014/main" id="{2FC90F01-4BC8-4691-A63B-010FBE8A0640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8;p38">
              <a:extLst>
                <a:ext uri="{FF2B5EF4-FFF2-40B4-BE49-F238E27FC236}">
                  <a16:creationId xmlns:a16="http://schemas.microsoft.com/office/drawing/2014/main" id="{6E24D686-81D2-44AC-8988-A7057602425E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49;p38">
              <a:extLst>
                <a:ext uri="{FF2B5EF4-FFF2-40B4-BE49-F238E27FC236}">
                  <a16:creationId xmlns:a16="http://schemas.microsoft.com/office/drawing/2014/main" id="{82AEDF58-9A47-44E3-8067-4199470FA5FF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50;p38">
              <a:extLst>
                <a:ext uri="{FF2B5EF4-FFF2-40B4-BE49-F238E27FC236}">
                  <a16:creationId xmlns:a16="http://schemas.microsoft.com/office/drawing/2014/main" id="{266E391F-2B28-40EA-9C21-0E5545E1CBC9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1;p38">
              <a:extLst>
                <a:ext uri="{FF2B5EF4-FFF2-40B4-BE49-F238E27FC236}">
                  <a16:creationId xmlns:a16="http://schemas.microsoft.com/office/drawing/2014/main" id="{673AD4A4-4FDF-4A0E-B1A0-6F4C87E4A518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2;p38">
              <a:extLst>
                <a:ext uri="{FF2B5EF4-FFF2-40B4-BE49-F238E27FC236}">
                  <a16:creationId xmlns:a16="http://schemas.microsoft.com/office/drawing/2014/main" id="{2BC57A76-F792-44AC-8661-9021CB7BD05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3;p38">
              <a:extLst>
                <a:ext uri="{FF2B5EF4-FFF2-40B4-BE49-F238E27FC236}">
                  <a16:creationId xmlns:a16="http://schemas.microsoft.com/office/drawing/2014/main" id="{E9578996-6203-427F-BDA5-114F4A768F2C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4;p38">
              <a:extLst>
                <a:ext uri="{FF2B5EF4-FFF2-40B4-BE49-F238E27FC236}">
                  <a16:creationId xmlns:a16="http://schemas.microsoft.com/office/drawing/2014/main" id="{301C2E22-E683-4F41-8B7A-77FBC2E9AE10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5;p38">
              <a:extLst>
                <a:ext uri="{FF2B5EF4-FFF2-40B4-BE49-F238E27FC236}">
                  <a16:creationId xmlns:a16="http://schemas.microsoft.com/office/drawing/2014/main" id="{5D133384-E389-49E3-8280-31BDCBCD4B9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6;p38">
              <a:extLst>
                <a:ext uri="{FF2B5EF4-FFF2-40B4-BE49-F238E27FC236}">
                  <a16:creationId xmlns:a16="http://schemas.microsoft.com/office/drawing/2014/main" id="{D824E967-BAD6-4C8A-B877-ECD9D60B1C7C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7;p38">
              <a:extLst>
                <a:ext uri="{FF2B5EF4-FFF2-40B4-BE49-F238E27FC236}">
                  <a16:creationId xmlns:a16="http://schemas.microsoft.com/office/drawing/2014/main" id="{5576757E-29DD-4E50-9CF0-340ECC5130C5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8;p38">
              <a:extLst>
                <a:ext uri="{FF2B5EF4-FFF2-40B4-BE49-F238E27FC236}">
                  <a16:creationId xmlns:a16="http://schemas.microsoft.com/office/drawing/2014/main" id="{8C6FD434-4A88-40CE-A671-63B856658F6E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59;p38">
              <a:extLst>
                <a:ext uri="{FF2B5EF4-FFF2-40B4-BE49-F238E27FC236}">
                  <a16:creationId xmlns:a16="http://schemas.microsoft.com/office/drawing/2014/main" id="{30A93E45-0342-45D8-AE15-55BCB7D79FF5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60;p38">
              <a:extLst>
                <a:ext uri="{FF2B5EF4-FFF2-40B4-BE49-F238E27FC236}">
                  <a16:creationId xmlns:a16="http://schemas.microsoft.com/office/drawing/2014/main" id="{8DF3F340-14AF-4CB4-BCCF-E9DC99E1E311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1;p38">
              <a:extLst>
                <a:ext uri="{FF2B5EF4-FFF2-40B4-BE49-F238E27FC236}">
                  <a16:creationId xmlns:a16="http://schemas.microsoft.com/office/drawing/2014/main" id="{C2204B24-1750-4002-9593-22C416C01B0A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2;p38">
              <a:extLst>
                <a:ext uri="{FF2B5EF4-FFF2-40B4-BE49-F238E27FC236}">
                  <a16:creationId xmlns:a16="http://schemas.microsoft.com/office/drawing/2014/main" id="{47C65D70-CD5B-43F0-B6A9-F829ED42C725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3;p38">
              <a:extLst>
                <a:ext uri="{FF2B5EF4-FFF2-40B4-BE49-F238E27FC236}">
                  <a16:creationId xmlns:a16="http://schemas.microsoft.com/office/drawing/2014/main" id="{508C6B82-914B-4483-995A-510C8112E97F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4;p38">
              <a:extLst>
                <a:ext uri="{FF2B5EF4-FFF2-40B4-BE49-F238E27FC236}">
                  <a16:creationId xmlns:a16="http://schemas.microsoft.com/office/drawing/2014/main" id="{67B10084-794C-4EA7-8369-38B5AF3B8ECD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5;p38">
              <a:extLst>
                <a:ext uri="{FF2B5EF4-FFF2-40B4-BE49-F238E27FC236}">
                  <a16:creationId xmlns:a16="http://schemas.microsoft.com/office/drawing/2014/main" id="{27A55237-E398-41E4-9751-986D206B3AA8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6;p38">
              <a:extLst>
                <a:ext uri="{FF2B5EF4-FFF2-40B4-BE49-F238E27FC236}">
                  <a16:creationId xmlns:a16="http://schemas.microsoft.com/office/drawing/2014/main" id="{2473EF21-4EBF-45E6-87D9-3B278518EAB0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7;p38">
              <a:extLst>
                <a:ext uri="{FF2B5EF4-FFF2-40B4-BE49-F238E27FC236}">
                  <a16:creationId xmlns:a16="http://schemas.microsoft.com/office/drawing/2014/main" id="{0E5CF7E8-384E-459A-9827-19544DFEEA45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8;p38">
              <a:extLst>
                <a:ext uri="{FF2B5EF4-FFF2-40B4-BE49-F238E27FC236}">
                  <a16:creationId xmlns:a16="http://schemas.microsoft.com/office/drawing/2014/main" id="{8160FABF-40A6-4BE0-8F4E-11F5DD29FD70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9;p38">
              <a:extLst>
                <a:ext uri="{FF2B5EF4-FFF2-40B4-BE49-F238E27FC236}">
                  <a16:creationId xmlns:a16="http://schemas.microsoft.com/office/drawing/2014/main" id="{88DF8C83-9BAD-4EB8-A406-F61A4D51DCE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70;p38">
              <a:extLst>
                <a:ext uri="{FF2B5EF4-FFF2-40B4-BE49-F238E27FC236}">
                  <a16:creationId xmlns:a16="http://schemas.microsoft.com/office/drawing/2014/main" id="{0455E4C1-6596-4031-8DDD-378FA7A33F3E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71;p38">
              <a:extLst>
                <a:ext uri="{FF2B5EF4-FFF2-40B4-BE49-F238E27FC236}">
                  <a16:creationId xmlns:a16="http://schemas.microsoft.com/office/drawing/2014/main" id="{2800F1BF-2E37-4D3F-818F-D543C216587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06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9" y="662964"/>
            <a:ext cx="7168661" cy="4285863"/>
          </a:xfrm>
          <a:prstGeom prst="rect">
            <a:avLst/>
          </a:prstGeom>
        </p:spPr>
      </p:pic>
      <p:sp>
        <p:nvSpPr>
          <p:cNvPr id="34" name="제목 4">
            <a:extLst>
              <a:ext uri="{FF2B5EF4-FFF2-40B4-BE49-F238E27FC236}">
                <a16:creationId xmlns:a16="http://schemas.microsoft.com/office/drawing/2014/main" id="{05B3A899-48AD-4BF0-AD54-DAB8EFDD4482}"/>
              </a:ext>
            </a:extLst>
          </p:cNvPr>
          <p:cNvSpPr txBox="1">
            <a:spLocks/>
          </p:cNvSpPr>
          <p:nvPr/>
        </p:nvSpPr>
        <p:spPr>
          <a:xfrm>
            <a:off x="441115" y="90264"/>
            <a:ext cx="42723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정의서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(Before)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5" name="Google Shape;5844;p38">
            <a:extLst>
              <a:ext uri="{FF2B5EF4-FFF2-40B4-BE49-F238E27FC236}">
                <a16:creationId xmlns:a16="http://schemas.microsoft.com/office/drawing/2014/main" id="{E9AAA0A7-9D0C-42A5-BC5C-5EC14089FDED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6" name="Google Shape;5845;p38">
              <a:extLst>
                <a:ext uri="{FF2B5EF4-FFF2-40B4-BE49-F238E27FC236}">
                  <a16:creationId xmlns:a16="http://schemas.microsoft.com/office/drawing/2014/main" id="{2C1B96D9-E664-4CA3-934E-7BC7BB0C5D2E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6;p38">
              <a:extLst>
                <a:ext uri="{FF2B5EF4-FFF2-40B4-BE49-F238E27FC236}">
                  <a16:creationId xmlns:a16="http://schemas.microsoft.com/office/drawing/2014/main" id="{217B2873-E287-4AA1-A78B-E5455BE6230F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47;p38">
              <a:extLst>
                <a:ext uri="{FF2B5EF4-FFF2-40B4-BE49-F238E27FC236}">
                  <a16:creationId xmlns:a16="http://schemas.microsoft.com/office/drawing/2014/main" id="{B5C3F246-3C7A-4718-B33D-BD042DD0C503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8;p38">
              <a:extLst>
                <a:ext uri="{FF2B5EF4-FFF2-40B4-BE49-F238E27FC236}">
                  <a16:creationId xmlns:a16="http://schemas.microsoft.com/office/drawing/2014/main" id="{A6D85F1B-7921-4E97-ADFE-BD1BFB7204E5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9;p38">
              <a:extLst>
                <a:ext uri="{FF2B5EF4-FFF2-40B4-BE49-F238E27FC236}">
                  <a16:creationId xmlns:a16="http://schemas.microsoft.com/office/drawing/2014/main" id="{AAD3F7F5-A7B9-4654-BAB1-28616D57DBC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50;p38">
              <a:extLst>
                <a:ext uri="{FF2B5EF4-FFF2-40B4-BE49-F238E27FC236}">
                  <a16:creationId xmlns:a16="http://schemas.microsoft.com/office/drawing/2014/main" id="{FBDADE6F-452E-40BC-83D9-D1E5DCD1E2CB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51;p38">
              <a:extLst>
                <a:ext uri="{FF2B5EF4-FFF2-40B4-BE49-F238E27FC236}">
                  <a16:creationId xmlns:a16="http://schemas.microsoft.com/office/drawing/2014/main" id="{255EF941-1FB6-4CFD-A46E-F30F0AB51C38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2;p38">
              <a:extLst>
                <a:ext uri="{FF2B5EF4-FFF2-40B4-BE49-F238E27FC236}">
                  <a16:creationId xmlns:a16="http://schemas.microsoft.com/office/drawing/2014/main" id="{25323D35-FE48-408D-9423-3A0CE31FC643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3;p38">
              <a:extLst>
                <a:ext uri="{FF2B5EF4-FFF2-40B4-BE49-F238E27FC236}">
                  <a16:creationId xmlns:a16="http://schemas.microsoft.com/office/drawing/2014/main" id="{11A517F9-46DC-445E-8116-08BF4E434463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4;p38">
              <a:extLst>
                <a:ext uri="{FF2B5EF4-FFF2-40B4-BE49-F238E27FC236}">
                  <a16:creationId xmlns:a16="http://schemas.microsoft.com/office/drawing/2014/main" id="{BA762BC6-01B7-4F8C-A503-7136FA13AF37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5;p38">
              <a:extLst>
                <a:ext uri="{FF2B5EF4-FFF2-40B4-BE49-F238E27FC236}">
                  <a16:creationId xmlns:a16="http://schemas.microsoft.com/office/drawing/2014/main" id="{55AA48DC-4784-4CD0-AEFE-19915EC5A0D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6;p38">
              <a:extLst>
                <a:ext uri="{FF2B5EF4-FFF2-40B4-BE49-F238E27FC236}">
                  <a16:creationId xmlns:a16="http://schemas.microsoft.com/office/drawing/2014/main" id="{0202612F-794D-4074-A3D9-D0D2D016323B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7;p38">
              <a:extLst>
                <a:ext uri="{FF2B5EF4-FFF2-40B4-BE49-F238E27FC236}">
                  <a16:creationId xmlns:a16="http://schemas.microsoft.com/office/drawing/2014/main" id="{EA40FDD1-F240-4A27-8E98-A03D1B84EFFF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8;p38">
              <a:extLst>
                <a:ext uri="{FF2B5EF4-FFF2-40B4-BE49-F238E27FC236}">
                  <a16:creationId xmlns:a16="http://schemas.microsoft.com/office/drawing/2014/main" id="{C0B0CD59-49E8-418A-AD2E-82E08827385B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9;p38">
              <a:extLst>
                <a:ext uri="{FF2B5EF4-FFF2-40B4-BE49-F238E27FC236}">
                  <a16:creationId xmlns:a16="http://schemas.microsoft.com/office/drawing/2014/main" id="{EB0B7C64-FA0C-4E7A-8723-B2283734BFC1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60;p38">
              <a:extLst>
                <a:ext uri="{FF2B5EF4-FFF2-40B4-BE49-F238E27FC236}">
                  <a16:creationId xmlns:a16="http://schemas.microsoft.com/office/drawing/2014/main" id="{2DDEDA25-A643-4F1D-82C9-CD1DC00D334E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61;p38">
              <a:extLst>
                <a:ext uri="{FF2B5EF4-FFF2-40B4-BE49-F238E27FC236}">
                  <a16:creationId xmlns:a16="http://schemas.microsoft.com/office/drawing/2014/main" id="{7CA85EB9-9FAF-4CDB-BDA3-A7F9A714FC53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2;p38">
              <a:extLst>
                <a:ext uri="{FF2B5EF4-FFF2-40B4-BE49-F238E27FC236}">
                  <a16:creationId xmlns:a16="http://schemas.microsoft.com/office/drawing/2014/main" id="{808D6444-80C7-4BB4-AFCE-CF6DF5D39F54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3;p38">
              <a:extLst>
                <a:ext uri="{FF2B5EF4-FFF2-40B4-BE49-F238E27FC236}">
                  <a16:creationId xmlns:a16="http://schemas.microsoft.com/office/drawing/2014/main" id="{EDFE1648-9C41-4A7C-9B3B-315BD02777C0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4;p38">
              <a:extLst>
                <a:ext uri="{FF2B5EF4-FFF2-40B4-BE49-F238E27FC236}">
                  <a16:creationId xmlns:a16="http://schemas.microsoft.com/office/drawing/2014/main" id="{79C7C9C0-C632-4829-B580-715D81A6C788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5;p38">
              <a:extLst>
                <a:ext uri="{FF2B5EF4-FFF2-40B4-BE49-F238E27FC236}">
                  <a16:creationId xmlns:a16="http://schemas.microsoft.com/office/drawing/2014/main" id="{0B2AFFBD-BFC5-4B3C-ADCB-0EF6168EB910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6;p38">
              <a:extLst>
                <a:ext uri="{FF2B5EF4-FFF2-40B4-BE49-F238E27FC236}">
                  <a16:creationId xmlns:a16="http://schemas.microsoft.com/office/drawing/2014/main" id="{1290761D-2D19-44ED-9F66-97CD9CB5C5A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7;p38">
              <a:extLst>
                <a:ext uri="{FF2B5EF4-FFF2-40B4-BE49-F238E27FC236}">
                  <a16:creationId xmlns:a16="http://schemas.microsoft.com/office/drawing/2014/main" id="{ECC9CCE3-188F-47E4-9EFB-BD0BB4606CB8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8;p38">
              <a:extLst>
                <a:ext uri="{FF2B5EF4-FFF2-40B4-BE49-F238E27FC236}">
                  <a16:creationId xmlns:a16="http://schemas.microsoft.com/office/drawing/2014/main" id="{424A7E81-B4B2-4BC8-ACA3-7E43EB500E1E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9;p38">
              <a:extLst>
                <a:ext uri="{FF2B5EF4-FFF2-40B4-BE49-F238E27FC236}">
                  <a16:creationId xmlns:a16="http://schemas.microsoft.com/office/drawing/2014/main" id="{ACD1C561-FAF1-41D7-83A4-C518B9BD2F41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70;p38">
              <a:extLst>
                <a:ext uri="{FF2B5EF4-FFF2-40B4-BE49-F238E27FC236}">
                  <a16:creationId xmlns:a16="http://schemas.microsoft.com/office/drawing/2014/main" id="{0FDEEF63-31FD-44F7-9D99-6B71F24FBDF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71;p38">
              <a:extLst>
                <a:ext uri="{FF2B5EF4-FFF2-40B4-BE49-F238E27FC236}">
                  <a16:creationId xmlns:a16="http://schemas.microsoft.com/office/drawing/2014/main" id="{A29D3BFB-8CC5-4B41-9730-72B922CB088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403735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0" y="1822892"/>
            <a:ext cx="8666044" cy="1492228"/>
          </a:xfrm>
          <a:prstGeom prst="rect">
            <a:avLst/>
          </a:prstGeom>
        </p:spPr>
      </p:pic>
      <p:sp>
        <p:nvSpPr>
          <p:cNvPr id="34" name="제목 4">
            <a:extLst>
              <a:ext uri="{FF2B5EF4-FFF2-40B4-BE49-F238E27FC236}">
                <a16:creationId xmlns:a16="http://schemas.microsoft.com/office/drawing/2014/main" id="{8CF13D41-43E4-4A89-846F-90D6457310F1}"/>
              </a:ext>
            </a:extLst>
          </p:cNvPr>
          <p:cNvSpPr txBox="1">
            <a:spLocks/>
          </p:cNvSpPr>
          <p:nvPr/>
        </p:nvSpPr>
        <p:spPr>
          <a:xfrm>
            <a:off x="441115" y="90264"/>
            <a:ext cx="38260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정의서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(Before)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5" name="Google Shape;5844;p38">
            <a:extLst>
              <a:ext uri="{FF2B5EF4-FFF2-40B4-BE49-F238E27FC236}">
                <a16:creationId xmlns:a16="http://schemas.microsoft.com/office/drawing/2014/main" id="{4FB9787F-B867-467B-ADD6-5C1970DDE04A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6" name="Google Shape;5845;p38">
              <a:extLst>
                <a:ext uri="{FF2B5EF4-FFF2-40B4-BE49-F238E27FC236}">
                  <a16:creationId xmlns:a16="http://schemas.microsoft.com/office/drawing/2014/main" id="{4425F332-92B6-4729-BB4F-14669F8D7918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6;p38">
              <a:extLst>
                <a:ext uri="{FF2B5EF4-FFF2-40B4-BE49-F238E27FC236}">
                  <a16:creationId xmlns:a16="http://schemas.microsoft.com/office/drawing/2014/main" id="{69409437-ABA9-4632-827E-53CC72854902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47;p38">
              <a:extLst>
                <a:ext uri="{FF2B5EF4-FFF2-40B4-BE49-F238E27FC236}">
                  <a16:creationId xmlns:a16="http://schemas.microsoft.com/office/drawing/2014/main" id="{C5BAE295-4C9B-4163-BF2A-6664E8CA443C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8;p38">
              <a:extLst>
                <a:ext uri="{FF2B5EF4-FFF2-40B4-BE49-F238E27FC236}">
                  <a16:creationId xmlns:a16="http://schemas.microsoft.com/office/drawing/2014/main" id="{FC70B55C-08DE-43FF-8036-2D8A70635706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9;p38">
              <a:extLst>
                <a:ext uri="{FF2B5EF4-FFF2-40B4-BE49-F238E27FC236}">
                  <a16:creationId xmlns:a16="http://schemas.microsoft.com/office/drawing/2014/main" id="{70CA16A4-3826-42CA-A69E-463A61946FDB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50;p38">
              <a:extLst>
                <a:ext uri="{FF2B5EF4-FFF2-40B4-BE49-F238E27FC236}">
                  <a16:creationId xmlns:a16="http://schemas.microsoft.com/office/drawing/2014/main" id="{A475BE0B-7607-422F-8051-4EDC120A302C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51;p38">
              <a:extLst>
                <a:ext uri="{FF2B5EF4-FFF2-40B4-BE49-F238E27FC236}">
                  <a16:creationId xmlns:a16="http://schemas.microsoft.com/office/drawing/2014/main" id="{F14B5E22-2E47-4698-B6A3-36E11B671C5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2;p38">
              <a:extLst>
                <a:ext uri="{FF2B5EF4-FFF2-40B4-BE49-F238E27FC236}">
                  <a16:creationId xmlns:a16="http://schemas.microsoft.com/office/drawing/2014/main" id="{6A3368FA-B7F2-4771-A214-DEA58495F98E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3;p38">
              <a:extLst>
                <a:ext uri="{FF2B5EF4-FFF2-40B4-BE49-F238E27FC236}">
                  <a16:creationId xmlns:a16="http://schemas.microsoft.com/office/drawing/2014/main" id="{2D4A09F7-8670-46D6-8534-80BE4F7534F3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4;p38">
              <a:extLst>
                <a:ext uri="{FF2B5EF4-FFF2-40B4-BE49-F238E27FC236}">
                  <a16:creationId xmlns:a16="http://schemas.microsoft.com/office/drawing/2014/main" id="{89E1694E-E2CF-42B9-8F1B-1F72A1018E26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5;p38">
              <a:extLst>
                <a:ext uri="{FF2B5EF4-FFF2-40B4-BE49-F238E27FC236}">
                  <a16:creationId xmlns:a16="http://schemas.microsoft.com/office/drawing/2014/main" id="{8B3868E6-BBC6-4E7C-A433-FD69F066968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6;p38">
              <a:extLst>
                <a:ext uri="{FF2B5EF4-FFF2-40B4-BE49-F238E27FC236}">
                  <a16:creationId xmlns:a16="http://schemas.microsoft.com/office/drawing/2014/main" id="{F651455E-51E8-45EB-AF80-F4E693B9BE42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7;p38">
              <a:extLst>
                <a:ext uri="{FF2B5EF4-FFF2-40B4-BE49-F238E27FC236}">
                  <a16:creationId xmlns:a16="http://schemas.microsoft.com/office/drawing/2014/main" id="{FCD0A7A8-DAF0-4C10-AC15-A962ED75C16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8;p38">
              <a:extLst>
                <a:ext uri="{FF2B5EF4-FFF2-40B4-BE49-F238E27FC236}">
                  <a16:creationId xmlns:a16="http://schemas.microsoft.com/office/drawing/2014/main" id="{92034278-7255-4BAB-A71B-C0228F13EE97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9;p38">
              <a:extLst>
                <a:ext uri="{FF2B5EF4-FFF2-40B4-BE49-F238E27FC236}">
                  <a16:creationId xmlns:a16="http://schemas.microsoft.com/office/drawing/2014/main" id="{C32846AF-F3C8-463B-9E1F-00527FBFF01A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60;p38">
              <a:extLst>
                <a:ext uri="{FF2B5EF4-FFF2-40B4-BE49-F238E27FC236}">
                  <a16:creationId xmlns:a16="http://schemas.microsoft.com/office/drawing/2014/main" id="{7E02B753-4898-4740-8785-4C2769A789F7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61;p38">
              <a:extLst>
                <a:ext uri="{FF2B5EF4-FFF2-40B4-BE49-F238E27FC236}">
                  <a16:creationId xmlns:a16="http://schemas.microsoft.com/office/drawing/2014/main" id="{B6F1E967-7838-4933-8981-187E74D5BA89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2;p38">
              <a:extLst>
                <a:ext uri="{FF2B5EF4-FFF2-40B4-BE49-F238E27FC236}">
                  <a16:creationId xmlns:a16="http://schemas.microsoft.com/office/drawing/2014/main" id="{2401E67C-1E85-4318-8448-49DBA23ED04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3;p38">
              <a:extLst>
                <a:ext uri="{FF2B5EF4-FFF2-40B4-BE49-F238E27FC236}">
                  <a16:creationId xmlns:a16="http://schemas.microsoft.com/office/drawing/2014/main" id="{567DB2A8-828F-4ED0-814A-D1A3A4198C95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4;p38">
              <a:extLst>
                <a:ext uri="{FF2B5EF4-FFF2-40B4-BE49-F238E27FC236}">
                  <a16:creationId xmlns:a16="http://schemas.microsoft.com/office/drawing/2014/main" id="{4FB96192-E167-4B1A-A358-B1EF607F7DBF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5;p38">
              <a:extLst>
                <a:ext uri="{FF2B5EF4-FFF2-40B4-BE49-F238E27FC236}">
                  <a16:creationId xmlns:a16="http://schemas.microsoft.com/office/drawing/2014/main" id="{556CAF2C-BB3C-4419-A00D-907588051D26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6;p38">
              <a:extLst>
                <a:ext uri="{FF2B5EF4-FFF2-40B4-BE49-F238E27FC236}">
                  <a16:creationId xmlns:a16="http://schemas.microsoft.com/office/drawing/2014/main" id="{756D5979-798A-4B35-BD36-A5DE51D00E23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7;p38">
              <a:extLst>
                <a:ext uri="{FF2B5EF4-FFF2-40B4-BE49-F238E27FC236}">
                  <a16:creationId xmlns:a16="http://schemas.microsoft.com/office/drawing/2014/main" id="{B80C34D7-9943-4669-AD0E-35DEEEE690E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8;p38">
              <a:extLst>
                <a:ext uri="{FF2B5EF4-FFF2-40B4-BE49-F238E27FC236}">
                  <a16:creationId xmlns:a16="http://schemas.microsoft.com/office/drawing/2014/main" id="{9C7378DC-1859-485E-B6D7-393BA618007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9;p38">
              <a:extLst>
                <a:ext uri="{FF2B5EF4-FFF2-40B4-BE49-F238E27FC236}">
                  <a16:creationId xmlns:a16="http://schemas.microsoft.com/office/drawing/2014/main" id="{79AD3E46-58F4-47F0-8293-C2370476CCD2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70;p38">
              <a:extLst>
                <a:ext uri="{FF2B5EF4-FFF2-40B4-BE49-F238E27FC236}">
                  <a16:creationId xmlns:a16="http://schemas.microsoft.com/office/drawing/2014/main" id="{538B715F-2D21-42C7-BA22-AF81B257E53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71;p38">
              <a:extLst>
                <a:ext uri="{FF2B5EF4-FFF2-40B4-BE49-F238E27FC236}">
                  <a16:creationId xmlns:a16="http://schemas.microsoft.com/office/drawing/2014/main" id="{C572E61B-3963-48B2-836E-A2FAB420966A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3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4">
            <a:extLst>
              <a:ext uri="{FF2B5EF4-FFF2-40B4-BE49-F238E27FC236}">
                <a16:creationId xmlns:a16="http://schemas.microsoft.com/office/drawing/2014/main" id="{8CF13D41-43E4-4A89-846F-90D6457310F1}"/>
              </a:ext>
            </a:extLst>
          </p:cNvPr>
          <p:cNvSpPr txBox="1">
            <a:spLocks/>
          </p:cNvSpPr>
          <p:nvPr/>
        </p:nvSpPr>
        <p:spPr>
          <a:xfrm>
            <a:off x="441115" y="90264"/>
            <a:ext cx="38260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정의서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(After)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5" name="Google Shape;5844;p38">
            <a:extLst>
              <a:ext uri="{FF2B5EF4-FFF2-40B4-BE49-F238E27FC236}">
                <a16:creationId xmlns:a16="http://schemas.microsoft.com/office/drawing/2014/main" id="{4FB9787F-B867-467B-ADD6-5C1970DDE04A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6" name="Google Shape;5845;p38">
              <a:extLst>
                <a:ext uri="{FF2B5EF4-FFF2-40B4-BE49-F238E27FC236}">
                  <a16:creationId xmlns:a16="http://schemas.microsoft.com/office/drawing/2014/main" id="{4425F332-92B6-4729-BB4F-14669F8D7918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6;p38">
              <a:extLst>
                <a:ext uri="{FF2B5EF4-FFF2-40B4-BE49-F238E27FC236}">
                  <a16:creationId xmlns:a16="http://schemas.microsoft.com/office/drawing/2014/main" id="{69409437-ABA9-4632-827E-53CC72854902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47;p38">
              <a:extLst>
                <a:ext uri="{FF2B5EF4-FFF2-40B4-BE49-F238E27FC236}">
                  <a16:creationId xmlns:a16="http://schemas.microsoft.com/office/drawing/2014/main" id="{C5BAE295-4C9B-4163-BF2A-6664E8CA443C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8;p38">
              <a:extLst>
                <a:ext uri="{FF2B5EF4-FFF2-40B4-BE49-F238E27FC236}">
                  <a16:creationId xmlns:a16="http://schemas.microsoft.com/office/drawing/2014/main" id="{FC70B55C-08DE-43FF-8036-2D8A70635706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9;p38">
              <a:extLst>
                <a:ext uri="{FF2B5EF4-FFF2-40B4-BE49-F238E27FC236}">
                  <a16:creationId xmlns:a16="http://schemas.microsoft.com/office/drawing/2014/main" id="{70CA16A4-3826-42CA-A69E-463A61946FDB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50;p38">
              <a:extLst>
                <a:ext uri="{FF2B5EF4-FFF2-40B4-BE49-F238E27FC236}">
                  <a16:creationId xmlns:a16="http://schemas.microsoft.com/office/drawing/2014/main" id="{A475BE0B-7607-422F-8051-4EDC120A302C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51;p38">
              <a:extLst>
                <a:ext uri="{FF2B5EF4-FFF2-40B4-BE49-F238E27FC236}">
                  <a16:creationId xmlns:a16="http://schemas.microsoft.com/office/drawing/2014/main" id="{F14B5E22-2E47-4698-B6A3-36E11B671C5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2;p38">
              <a:extLst>
                <a:ext uri="{FF2B5EF4-FFF2-40B4-BE49-F238E27FC236}">
                  <a16:creationId xmlns:a16="http://schemas.microsoft.com/office/drawing/2014/main" id="{6A3368FA-B7F2-4771-A214-DEA58495F98E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3;p38">
              <a:extLst>
                <a:ext uri="{FF2B5EF4-FFF2-40B4-BE49-F238E27FC236}">
                  <a16:creationId xmlns:a16="http://schemas.microsoft.com/office/drawing/2014/main" id="{2D4A09F7-8670-46D6-8534-80BE4F7534F3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4;p38">
              <a:extLst>
                <a:ext uri="{FF2B5EF4-FFF2-40B4-BE49-F238E27FC236}">
                  <a16:creationId xmlns:a16="http://schemas.microsoft.com/office/drawing/2014/main" id="{89E1694E-E2CF-42B9-8F1B-1F72A1018E26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5;p38">
              <a:extLst>
                <a:ext uri="{FF2B5EF4-FFF2-40B4-BE49-F238E27FC236}">
                  <a16:creationId xmlns:a16="http://schemas.microsoft.com/office/drawing/2014/main" id="{8B3868E6-BBC6-4E7C-A433-FD69F066968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6;p38">
              <a:extLst>
                <a:ext uri="{FF2B5EF4-FFF2-40B4-BE49-F238E27FC236}">
                  <a16:creationId xmlns:a16="http://schemas.microsoft.com/office/drawing/2014/main" id="{F651455E-51E8-45EB-AF80-F4E693B9BE42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7;p38">
              <a:extLst>
                <a:ext uri="{FF2B5EF4-FFF2-40B4-BE49-F238E27FC236}">
                  <a16:creationId xmlns:a16="http://schemas.microsoft.com/office/drawing/2014/main" id="{FCD0A7A8-DAF0-4C10-AC15-A962ED75C16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8;p38">
              <a:extLst>
                <a:ext uri="{FF2B5EF4-FFF2-40B4-BE49-F238E27FC236}">
                  <a16:creationId xmlns:a16="http://schemas.microsoft.com/office/drawing/2014/main" id="{92034278-7255-4BAB-A71B-C0228F13EE97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9;p38">
              <a:extLst>
                <a:ext uri="{FF2B5EF4-FFF2-40B4-BE49-F238E27FC236}">
                  <a16:creationId xmlns:a16="http://schemas.microsoft.com/office/drawing/2014/main" id="{C32846AF-F3C8-463B-9E1F-00527FBFF01A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60;p38">
              <a:extLst>
                <a:ext uri="{FF2B5EF4-FFF2-40B4-BE49-F238E27FC236}">
                  <a16:creationId xmlns:a16="http://schemas.microsoft.com/office/drawing/2014/main" id="{7E02B753-4898-4740-8785-4C2769A789F7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61;p38">
              <a:extLst>
                <a:ext uri="{FF2B5EF4-FFF2-40B4-BE49-F238E27FC236}">
                  <a16:creationId xmlns:a16="http://schemas.microsoft.com/office/drawing/2014/main" id="{B6F1E967-7838-4933-8981-187E74D5BA89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2;p38">
              <a:extLst>
                <a:ext uri="{FF2B5EF4-FFF2-40B4-BE49-F238E27FC236}">
                  <a16:creationId xmlns:a16="http://schemas.microsoft.com/office/drawing/2014/main" id="{2401E67C-1E85-4318-8448-49DBA23ED04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3;p38">
              <a:extLst>
                <a:ext uri="{FF2B5EF4-FFF2-40B4-BE49-F238E27FC236}">
                  <a16:creationId xmlns:a16="http://schemas.microsoft.com/office/drawing/2014/main" id="{567DB2A8-828F-4ED0-814A-D1A3A4198C95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4;p38">
              <a:extLst>
                <a:ext uri="{FF2B5EF4-FFF2-40B4-BE49-F238E27FC236}">
                  <a16:creationId xmlns:a16="http://schemas.microsoft.com/office/drawing/2014/main" id="{4FB96192-E167-4B1A-A358-B1EF607F7DBF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5;p38">
              <a:extLst>
                <a:ext uri="{FF2B5EF4-FFF2-40B4-BE49-F238E27FC236}">
                  <a16:creationId xmlns:a16="http://schemas.microsoft.com/office/drawing/2014/main" id="{556CAF2C-BB3C-4419-A00D-907588051D26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6;p38">
              <a:extLst>
                <a:ext uri="{FF2B5EF4-FFF2-40B4-BE49-F238E27FC236}">
                  <a16:creationId xmlns:a16="http://schemas.microsoft.com/office/drawing/2014/main" id="{756D5979-798A-4B35-BD36-A5DE51D00E23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7;p38">
              <a:extLst>
                <a:ext uri="{FF2B5EF4-FFF2-40B4-BE49-F238E27FC236}">
                  <a16:creationId xmlns:a16="http://schemas.microsoft.com/office/drawing/2014/main" id="{B80C34D7-9943-4669-AD0E-35DEEEE690E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8;p38">
              <a:extLst>
                <a:ext uri="{FF2B5EF4-FFF2-40B4-BE49-F238E27FC236}">
                  <a16:creationId xmlns:a16="http://schemas.microsoft.com/office/drawing/2014/main" id="{9C7378DC-1859-485E-B6D7-393BA618007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9;p38">
              <a:extLst>
                <a:ext uri="{FF2B5EF4-FFF2-40B4-BE49-F238E27FC236}">
                  <a16:creationId xmlns:a16="http://schemas.microsoft.com/office/drawing/2014/main" id="{79AD3E46-58F4-47F0-8293-C2370476CCD2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70;p38">
              <a:extLst>
                <a:ext uri="{FF2B5EF4-FFF2-40B4-BE49-F238E27FC236}">
                  <a16:creationId xmlns:a16="http://schemas.microsoft.com/office/drawing/2014/main" id="{538B715F-2D21-42C7-BA22-AF81B257E53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71;p38">
              <a:extLst>
                <a:ext uri="{FF2B5EF4-FFF2-40B4-BE49-F238E27FC236}">
                  <a16:creationId xmlns:a16="http://schemas.microsoft.com/office/drawing/2014/main" id="{C572E61B-3963-48B2-836E-A2FAB420966A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6" y="836173"/>
            <a:ext cx="6741066" cy="35727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02" y="836173"/>
            <a:ext cx="1487907" cy="357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2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2"/>
          </p:nvPr>
        </p:nvSpPr>
        <p:spPr>
          <a:xfrm>
            <a:off x="1711307" y="1075241"/>
            <a:ext cx="5721386" cy="711000"/>
          </a:xfrm>
        </p:spPr>
        <p:txBody>
          <a:bodyPr/>
          <a:lstStyle/>
          <a:p>
            <a:pPr>
              <a:buSzPts val="2100"/>
              <a:buFont typeface="Arial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  <a:sym typeface="Arial"/>
              </a:rPr>
              <a:t>프로젝트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  <a:sym typeface="Arial"/>
              </a:rPr>
              <a:t>개요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7453" y="2429766"/>
            <a:ext cx="2246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등장배경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조직도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1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4">
            <a:extLst>
              <a:ext uri="{FF2B5EF4-FFF2-40B4-BE49-F238E27FC236}">
                <a16:creationId xmlns:a16="http://schemas.microsoft.com/office/drawing/2014/main" id="{8CF13D41-43E4-4A89-846F-90D6457310F1}"/>
              </a:ext>
            </a:extLst>
          </p:cNvPr>
          <p:cNvSpPr txBox="1">
            <a:spLocks/>
          </p:cNvSpPr>
          <p:nvPr/>
        </p:nvSpPr>
        <p:spPr>
          <a:xfrm>
            <a:off x="441115" y="90264"/>
            <a:ext cx="38260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정의서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(After)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5" name="Google Shape;5844;p38">
            <a:extLst>
              <a:ext uri="{FF2B5EF4-FFF2-40B4-BE49-F238E27FC236}">
                <a16:creationId xmlns:a16="http://schemas.microsoft.com/office/drawing/2014/main" id="{4FB9787F-B867-467B-ADD6-5C1970DDE04A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6" name="Google Shape;5845;p38">
              <a:extLst>
                <a:ext uri="{FF2B5EF4-FFF2-40B4-BE49-F238E27FC236}">
                  <a16:creationId xmlns:a16="http://schemas.microsoft.com/office/drawing/2014/main" id="{4425F332-92B6-4729-BB4F-14669F8D7918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6;p38">
              <a:extLst>
                <a:ext uri="{FF2B5EF4-FFF2-40B4-BE49-F238E27FC236}">
                  <a16:creationId xmlns:a16="http://schemas.microsoft.com/office/drawing/2014/main" id="{69409437-ABA9-4632-827E-53CC72854902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47;p38">
              <a:extLst>
                <a:ext uri="{FF2B5EF4-FFF2-40B4-BE49-F238E27FC236}">
                  <a16:creationId xmlns:a16="http://schemas.microsoft.com/office/drawing/2014/main" id="{C5BAE295-4C9B-4163-BF2A-6664E8CA443C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8;p38">
              <a:extLst>
                <a:ext uri="{FF2B5EF4-FFF2-40B4-BE49-F238E27FC236}">
                  <a16:creationId xmlns:a16="http://schemas.microsoft.com/office/drawing/2014/main" id="{FC70B55C-08DE-43FF-8036-2D8A70635706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9;p38">
              <a:extLst>
                <a:ext uri="{FF2B5EF4-FFF2-40B4-BE49-F238E27FC236}">
                  <a16:creationId xmlns:a16="http://schemas.microsoft.com/office/drawing/2014/main" id="{70CA16A4-3826-42CA-A69E-463A61946FDB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50;p38">
              <a:extLst>
                <a:ext uri="{FF2B5EF4-FFF2-40B4-BE49-F238E27FC236}">
                  <a16:creationId xmlns:a16="http://schemas.microsoft.com/office/drawing/2014/main" id="{A475BE0B-7607-422F-8051-4EDC120A302C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51;p38">
              <a:extLst>
                <a:ext uri="{FF2B5EF4-FFF2-40B4-BE49-F238E27FC236}">
                  <a16:creationId xmlns:a16="http://schemas.microsoft.com/office/drawing/2014/main" id="{F14B5E22-2E47-4698-B6A3-36E11B671C5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2;p38">
              <a:extLst>
                <a:ext uri="{FF2B5EF4-FFF2-40B4-BE49-F238E27FC236}">
                  <a16:creationId xmlns:a16="http://schemas.microsoft.com/office/drawing/2014/main" id="{6A3368FA-B7F2-4771-A214-DEA58495F98E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3;p38">
              <a:extLst>
                <a:ext uri="{FF2B5EF4-FFF2-40B4-BE49-F238E27FC236}">
                  <a16:creationId xmlns:a16="http://schemas.microsoft.com/office/drawing/2014/main" id="{2D4A09F7-8670-46D6-8534-80BE4F7534F3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4;p38">
              <a:extLst>
                <a:ext uri="{FF2B5EF4-FFF2-40B4-BE49-F238E27FC236}">
                  <a16:creationId xmlns:a16="http://schemas.microsoft.com/office/drawing/2014/main" id="{89E1694E-E2CF-42B9-8F1B-1F72A1018E26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5;p38">
              <a:extLst>
                <a:ext uri="{FF2B5EF4-FFF2-40B4-BE49-F238E27FC236}">
                  <a16:creationId xmlns:a16="http://schemas.microsoft.com/office/drawing/2014/main" id="{8B3868E6-BBC6-4E7C-A433-FD69F066968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6;p38">
              <a:extLst>
                <a:ext uri="{FF2B5EF4-FFF2-40B4-BE49-F238E27FC236}">
                  <a16:creationId xmlns:a16="http://schemas.microsoft.com/office/drawing/2014/main" id="{F651455E-51E8-45EB-AF80-F4E693B9BE42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7;p38">
              <a:extLst>
                <a:ext uri="{FF2B5EF4-FFF2-40B4-BE49-F238E27FC236}">
                  <a16:creationId xmlns:a16="http://schemas.microsoft.com/office/drawing/2014/main" id="{FCD0A7A8-DAF0-4C10-AC15-A962ED75C16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8;p38">
              <a:extLst>
                <a:ext uri="{FF2B5EF4-FFF2-40B4-BE49-F238E27FC236}">
                  <a16:creationId xmlns:a16="http://schemas.microsoft.com/office/drawing/2014/main" id="{92034278-7255-4BAB-A71B-C0228F13EE97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9;p38">
              <a:extLst>
                <a:ext uri="{FF2B5EF4-FFF2-40B4-BE49-F238E27FC236}">
                  <a16:creationId xmlns:a16="http://schemas.microsoft.com/office/drawing/2014/main" id="{C32846AF-F3C8-463B-9E1F-00527FBFF01A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60;p38">
              <a:extLst>
                <a:ext uri="{FF2B5EF4-FFF2-40B4-BE49-F238E27FC236}">
                  <a16:creationId xmlns:a16="http://schemas.microsoft.com/office/drawing/2014/main" id="{7E02B753-4898-4740-8785-4C2769A789F7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61;p38">
              <a:extLst>
                <a:ext uri="{FF2B5EF4-FFF2-40B4-BE49-F238E27FC236}">
                  <a16:creationId xmlns:a16="http://schemas.microsoft.com/office/drawing/2014/main" id="{B6F1E967-7838-4933-8981-187E74D5BA89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2;p38">
              <a:extLst>
                <a:ext uri="{FF2B5EF4-FFF2-40B4-BE49-F238E27FC236}">
                  <a16:creationId xmlns:a16="http://schemas.microsoft.com/office/drawing/2014/main" id="{2401E67C-1E85-4318-8448-49DBA23ED04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3;p38">
              <a:extLst>
                <a:ext uri="{FF2B5EF4-FFF2-40B4-BE49-F238E27FC236}">
                  <a16:creationId xmlns:a16="http://schemas.microsoft.com/office/drawing/2014/main" id="{567DB2A8-828F-4ED0-814A-D1A3A4198C95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4;p38">
              <a:extLst>
                <a:ext uri="{FF2B5EF4-FFF2-40B4-BE49-F238E27FC236}">
                  <a16:creationId xmlns:a16="http://schemas.microsoft.com/office/drawing/2014/main" id="{4FB96192-E167-4B1A-A358-B1EF607F7DBF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5;p38">
              <a:extLst>
                <a:ext uri="{FF2B5EF4-FFF2-40B4-BE49-F238E27FC236}">
                  <a16:creationId xmlns:a16="http://schemas.microsoft.com/office/drawing/2014/main" id="{556CAF2C-BB3C-4419-A00D-907588051D26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6;p38">
              <a:extLst>
                <a:ext uri="{FF2B5EF4-FFF2-40B4-BE49-F238E27FC236}">
                  <a16:creationId xmlns:a16="http://schemas.microsoft.com/office/drawing/2014/main" id="{756D5979-798A-4B35-BD36-A5DE51D00E23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7;p38">
              <a:extLst>
                <a:ext uri="{FF2B5EF4-FFF2-40B4-BE49-F238E27FC236}">
                  <a16:creationId xmlns:a16="http://schemas.microsoft.com/office/drawing/2014/main" id="{B80C34D7-9943-4669-AD0E-35DEEEE690E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8;p38">
              <a:extLst>
                <a:ext uri="{FF2B5EF4-FFF2-40B4-BE49-F238E27FC236}">
                  <a16:creationId xmlns:a16="http://schemas.microsoft.com/office/drawing/2014/main" id="{9C7378DC-1859-485E-B6D7-393BA618007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9;p38">
              <a:extLst>
                <a:ext uri="{FF2B5EF4-FFF2-40B4-BE49-F238E27FC236}">
                  <a16:creationId xmlns:a16="http://schemas.microsoft.com/office/drawing/2014/main" id="{79AD3E46-58F4-47F0-8293-C2370476CCD2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70;p38">
              <a:extLst>
                <a:ext uri="{FF2B5EF4-FFF2-40B4-BE49-F238E27FC236}">
                  <a16:creationId xmlns:a16="http://schemas.microsoft.com/office/drawing/2014/main" id="{538B715F-2D21-42C7-BA22-AF81B257E53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71;p38">
              <a:extLst>
                <a:ext uri="{FF2B5EF4-FFF2-40B4-BE49-F238E27FC236}">
                  <a16:creationId xmlns:a16="http://schemas.microsoft.com/office/drawing/2014/main" id="{C572E61B-3963-48B2-836E-A2FAB420966A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" y="1813635"/>
            <a:ext cx="6637911" cy="11864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21" y="1813635"/>
            <a:ext cx="1555033" cy="11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0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41114" y="90264"/>
            <a:ext cx="1254341" cy="572700"/>
          </a:xfrm>
        </p:spPr>
        <p:txBody>
          <a:bodyPr/>
          <a:lstStyle/>
          <a:p>
            <a:pPr algn="l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DFD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4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5" y="662963"/>
            <a:ext cx="3885968" cy="371309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59" y="139224"/>
            <a:ext cx="4317107" cy="46914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090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(Before)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5" y="798457"/>
            <a:ext cx="7276769" cy="41159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7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(After)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0" y="648825"/>
            <a:ext cx="7308629" cy="405929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8135007" y="1326257"/>
            <a:ext cx="914400" cy="84083"/>
          </a:xfrm>
          <a:prstGeom prst="rect">
            <a:avLst/>
          </a:prstGeom>
          <a:solidFill>
            <a:srgbClr val="F68F3A"/>
          </a:solidFill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6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35007" y="1937149"/>
            <a:ext cx="914400" cy="84083"/>
          </a:xfrm>
          <a:prstGeom prst="rect">
            <a:avLst/>
          </a:prstGeom>
          <a:solidFill>
            <a:srgbClr val="00AFF0"/>
          </a:solidFill>
          <a:ln>
            <a:solidFill>
              <a:srgbClr val="00A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135007" y="2485648"/>
            <a:ext cx="914400" cy="84083"/>
          </a:xfrm>
          <a:prstGeom prst="rect">
            <a:avLst/>
          </a:prstGeom>
          <a:solidFill>
            <a:srgbClr val="6DF828"/>
          </a:solidFill>
          <a:ln>
            <a:solidFill>
              <a:srgbClr val="6DF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135007" y="3138581"/>
            <a:ext cx="914400" cy="84083"/>
          </a:xfrm>
          <a:prstGeom prst="rect">
            <a:avLst/>
          </a:prstGeom>
          <a:solidFill>
            <a:srgbClr val="FF97EB"/>
          </a:solidFill>
          <a:ln>
            <a:solidFill>
              <a:srgbClr val="FF9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135007" y="3729121"/>
            <a:ext cx="914400" cy="84083"/>
          </a:xfrm>
          <a:prstGeom prst="rect">
            <a:avLst/>
          </a:prstGeom>
          <a:solidFill>
            <a:srgbClr val="FFFF40"/>
          </a:solidFill>
          <a:ln>
            <a:solidFill>
              <a:srgbClr val="FFFF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541575" y="1222255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공동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35163" y="183280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안형진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34361" y="361727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한현섭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4361" y="2370694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강호진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32758" y="3031039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최경민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0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일정표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(After)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8135007" y="1326257"/>
            <a:ext cx="914400" cy="84083"/>
          </a:xfrm>
          <a:prstGeom prst="rect">
            <a:avLst/>
          </a:prstGeom>
          <a:solidFill>
            <a:srgbClr val="F68F3A"/>
          </a:solidFill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6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35007" y="1937149"/>
            <a:ext cx="914400" cy="84083"/>
          </a:xfrm>
          <a:prstGeom prst="rect">
            <a:avLst/>
          </a:prstGeom>
          <a:solidFill>
            <a:srgbClr val="00AFF0"/>
          </a:solidFill>
          <a:ln>
            <a:solidFill>
              <a:srgbClr val="00A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135007" y="2485648"/>
            <a:ext cx="914400" cy="84083"/>
          </a:xfrm>
          <a:prstGeom prst="rect">
            <a:avLst/>
          </a:prstGeom>
          <a:solidFill>
            <a:srgbClr val="6DF828"/>
          </a:solidFill>
          <a:ln>
            <a:solidFill>
              <a:srgbClr val="6DF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135007" y="3138581"/>
            <a:ext cx="914400" cy="84083"/>
          </a:xfrm>
          <a:prstGeom prst="rect">
            <a:avLst/>
          </a:prstGeom>
          <a:solidFill>
            <a:srgbClr val="FF97EB"/>
          </a:solidFill>
          <a:ln>
            <a:solidFill>
              <a:srgbClr val="FF9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135007" y="3729121"/>
            <a:ext cx="914400" cy="84083"/>
          </a:xfrm>
          <a:prstGeom prst="rect">
            <a:avLst/>
          </a:prstGeom>
          <a:solidFill>
            <a:srgbClr val="FFFF40"/>
          </a:solidFill>
          <a:ln>
            <a:solidFill>
              <a:srgbClr val="FFFF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541575" y="1222255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공동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35163" y="183280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안형진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34361" y="361727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한현섭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4361" y="2370694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강호진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32758" y="3031039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최경민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4" y="639836"/>
            <a:ext cx="733527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9117" y="483477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ko-KR" altLang="en-US" sz="4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공정관리</a:t>
            </a:r>
            <a:endParaRPr lang="ko-KR" altLang="en-US" sz="4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9925" y="2457003"/>
            <a:ext cx="1930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2022-05-03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2022-06-13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1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공정관리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834" y="1519916"/>
            <a:ext cx="1963999" cy="2308324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Player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 smtClean="0">
                <a:solidFill>
                  <a:schemeClr val="tx1"/>
                </a:solidFill>
              </a:rPr>
              <a:t>●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좌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우이동구현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 smtClean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더블점프구현</a:t>
            </a:r>
            <a:endParaRPr lang="en-US" altLang="ko-KR" sz="18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 smtClean="0">
                <a:solidFill>
                  <a:schemeClr val="tx1"/>
                </a:solidFill>
              </a:rPr>
              <a:t>●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공격구현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 smtClean="0">
                <a:solidFill>
                  <a:schemeClr val="tx1"/>
                </a:solidFill>
              </a:rPr>
              <a:t>●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히트박스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</a:p>
          <a:p>
            <a:r>
              <a:rPr lang="ko-KR" altLang="en-US" sz="1800" dirty="0" smtClean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피격 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  <a:p>
            <a:r>
              <a:rPr lang="ko-KR" altLang="en-US" sz="1800" dirty="0" smtClean="0">
                <a:solidFill>
                  <a:schemeClr val="tx1"/>
                </a:solidFill>
              </a:rPr>
              <a:t>●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체력바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  <a:p>
            <a:r>
              <a:rPr lang="ko-KR" altLang="en-US" sz="1800" dirty="0" smtClean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죽음 구현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05374" y="627498"/>
            <a:ext cx="1441420" cy="1754326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Ai(5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패트롤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Player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감지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피격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죽음 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5374" y="2785538"/>
            <a:ext cx="1441420" cy="2031325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Ai(6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Player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감지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공격패턴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공격패턴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공격패턴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피격구현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죽음 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63864" y="1381417"/>
            <a:ext cx="2281394" cy="2585323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(12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스타트 스테이지</a:t>
            </a:r>
            <a:endParaRPr lang="en-US" altLang="ko-KR" sz="18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 smtClean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1-A,B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2-A,B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3-A,B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4-A,B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체크포인트 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파이널 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로비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보스스테이지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</a:t>
            </a:r>
            <a:r>
              <a:rPr lang="en-US" altLang="ko-KR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06910" y="1658417"/>
            <a:ext cx="2262158" cy="2031325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기타사항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en-US" altLang="ko-KR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맵이동구현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옵션기능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en-US" altLang="ko-KR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Pause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레벨디자인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●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 </a:t>
            </a: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검사 및 </a:t>
            </a:r>
            <a:r>
              <a:rPr lang="ko-KR" altLang="en-US" sz="1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보완작업</a:t>
            </a:r>
            <a:endParaRPr lang="en-US" altLang="ko-KR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1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" y="1011294"/>
            <a:ext cx="4469335" cy="4011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262" y="55990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2022-05-03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공정관리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8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1252" y="1631987"/>
            <a:ext cx="20906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●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조작캐릭터구현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메인스테이지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체크포인트와 보스스테이지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9" name="차트 38"/>
          <p:cNvGraphicFramePr/>
          <p:nvPr>
            <p:extLst>
              <p:ext uri="{D42A27DB-BD31-4B8C-83A1-F6EECF244321}">
                <p14:modId xmlns:p14="http://schemas.microsoft.com/office/powerpoint/2010/main" val="2642679316"/>
              </p:ext>
            </p:extLst>
          </p:nvPr>
        </p:nvGraphicFramePr>
        <p:xfrm>
          <a:off x="4251492" y="1241065"/>
          <a:ext cx="5000614" cy="3551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2" name="직선 연결선 41"/>
          <p:cNvCxnSpPr/>
          <p:nvPr/>
        </p:nvCxnSpPr>
        <p:spPr>
          <a:xfrm>
            <a:off x="8409404" y="1324553"/>
            <a:ext cx="0" cy="327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7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41262" y="559901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2022-05-10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공정관리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7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68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" y="1011294"/>
            <a:ext cx="4469335" cy="40113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7672" y="1678154"/>
            <a:ext cx="38314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조작캐릭터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좌우 움직임 가능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점프는 한번만 가능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기능구현은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되었으나 움직임이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부자연스러움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기능개선 요망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패트롤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 구현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미리 값을 할당해야 그 부분에서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패트롤을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실행함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기능개선 요망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메인스테이지 담당은 개인사정으로 작업 확인 불가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체크포인트는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체력회복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기믹과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전체적인 틀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받음</a:t>
            </a:r>
            <a:endParaRPr lang="en-US" altLang="ko-KR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실질적인 구현은 안됨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6" name="차트 35"/>
          <p:cNvGraphicFramePr/>
          <p:nvPr>
            <p:extLst>
              <p:ext uri="{D42A27DB-BD31-4B8C-83A1-F6EECF244321}">
                <p14:modId xmlns:p14="http://schemas.microsoft.com/office/powerpoint/2010/main" val="2950081188"/>
              </p:ext>
            </p:extLst>
          </p:nvPr>
        </p:nvGraphicFramePr>
        <p:xfrm>
          <a:off x="4251492" y="1241065"/>
          <a:ext cx="5000614" cy="3551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0" name="직사각형 49"/>
          <p:cNvSpPr/>
          <p:nvPr/>
        </p:nvSpPr>
        <p:spPr>
          <a:xfrm>
            <a:off x="5358445" y="1606154"/>
            <a:ext cx="612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358444" y="2916525"/>
            <a:ext cx="30756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8409404" y="1324553"/>
            <a:ext cx="0" cy="327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7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41262" y="55990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2022-05-17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공정관리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8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" y="1011294"/>
            <a:ext cx="4469335" cy="40113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6068" y="1663055"/>
            <a:ext cx="383310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조작캐릭터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더블 점프 구현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움직이는 것 기능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움직이는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것에 대한 애니메이션 구현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패트롤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기능에서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절벽감지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기능을 추가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작동은 하나 개체가 뒤집히는 경우가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발생함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개선이 필요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기존의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설계했던 맵 컨셉에 맞는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Asset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찾는 중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실질적으로 만든 것 없음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체크포인트도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컨셉을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맞추려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했으나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메인스테이지가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만들어지지 않아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설계를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못함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기타사항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:UI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기본적인 틀 완성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메인화면과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옵션창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기능구현은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되어있지 않음</a:t>
            </a:r>
          </a:p>
        </p:txBody>
      </p:sp>
      <p:graphicFrame>
        <p:nvGraphicFramePr>
          <p:cNvPr id="65" name="차트 64"/>
          <p:cNvGraphicFramePr/>
          <p:nvPr>
            <p:extLst>
              <p:ext uri="{D42A27DB-BD31-4B8C-83A1-F6EECF244321}">
                <p14:modId xmlns:p14="http://schemas.microsoft.com/office/powerpoint/2010/main" val="1447524866"/>
              </p:ext>
            </p:extLst>
          </p:nvPr>
        </p:nvGraphicFramePr>
        <p:xfrm>
          <a:off x="4251492" y="1241065"/>
          <a:ext cx="5000614" cy="3551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2" name="직사각형 81"/>
          <p:cNvSpPr/>
          <p:nvPr/>
        </p:nvSpPr>
        <p:spPr>
          <a:xfrm>
            <a:off x="5358444" y="1591055"/>
            <a:ext cx="122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358444" y="4216454"/>
            <a:ext cx="918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연결선 84"/>
          <p:cNvCxnSpPr/>
          <p:nvPr/>
        </p:nvCxnSpPr>
        <p:spPr>
          <a:xfrm>
            <a:off x="8409404" y="1324553"/>
            <a:ext cx="0" cy="327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0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1115" y="84226"/>
            <a:ext cx="305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ko-KR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등장 배경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3" y="3967958"/>
            <a:ext cx="1693025" cy="10349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8589" y="1921049"/>
            <a:ext cx="2333223" cy="2135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3" y="654776"/>
            <a:ext cx="1832120" cy="12500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08" y="3548766"/>
            <a:ext cx="1979142" cy="13503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84" y="464565"/>
            <a:ext cx="1840027" cy="13709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44" y="1921050"/>
            <a:ext cx="2095598" cy="14574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84" y="3506683"/>
            <a:ext cx="2311346" cy="15996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79" y="152541"/>
            <a:ext cx="2222088" cy="15160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42" y="1883301"/>
            <a:ext cx="2309373" cy="157562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2" y="2495472"/>
            <a:ext cx="1866469" cy="346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37" y="3835908"/>
            <a:ext cx="1190541" cy="6822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87" y="484871"/>
            <a:ext cx="1430389" cy="8029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99" y="826856"/>
            <a:ext cx="1308507" cy="735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09" y="702907"/>
            <a:ext cx="753213" cy="8029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948" y="2250214"/>
            <a:ext cx="1285187" cy="742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93" y="2152078"/>
            <a:ext cx="781213" cy="1033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/>
          <p:cNvSpPr txBox="1"/>
          <p:nvPr/>
        </p:nvSpPr>
        <p:spPr>
          <a:xfrm>
            <a:off x="4019540" y="446971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TCG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77274" y="150515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AOS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6784" y="2761684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RTS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5607" y="1433057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Horror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3993" y="2960174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Battle Royale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83695" y="1243853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FPS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84391" y="314737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MMORPG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07" y="3835908"/>
            <a:ext cx="1344232" cy="7561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/>
          <p:cNvSpPr txBox="1"/>
          <p:nvPr/>
        </p:nvSpPr>
        <p:spPr>
          <a:xfrm>
            <a:off x="6390301" y="4566357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Racing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29" name="Google Shape;5844;p38">
            <a:extLst>
              <a:ext uri="{FF2B5EF4-FFF2-40B4-BE49-F238E27FC236}">
                <a16:creationId xmlns:a16="http://schemas.microsoft.com/office/drawing/2014/main" id="{A1615AA2-14A6-4654-A1B3-B30E3A856FCA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0" name="Google Shape;5845;p38">
              <a:extLst>
                <a:ext uri="{FF2B5EF4-FFF2-40B4-BE49-F238E27FC236}">
                  <a16:creationId xmlns:a16="http://schemas.microsoft.com/office/drawing/2014/main" id="{B7653FFA-B169-463C-B473-D930E8892EF8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46;p38">
              <a:extLst>
                <a:ext uri="{FF2B5EF4-FFF2-40B4-BE49-F238E27FC236}">
                  <a16:creationId xmlns:a16="http://schemas.microsoft.com/office/drawing/2014/main" id="{854B154E-8CDC-48F1-B131-66F38DFBA356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7;p38">
              <a:extLst>
                <a:ext uri="{FF2B5EF4-FFF2-40B4-BE49-F238E27FC236}">
                  <a16:creationId xmlns:a16="http://schemas.microsoft.com/office/drawing/2014/main" id="{6E7ED99E-06D6-47D7-AA74-EBAA3C7EDE67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8;p38">
              <a:extLst>
                <a:ext uri="{FF2B5EF4-FFF2-40B4-BE49-F238E27FC236}">
                  <a16:creationId xmlns:a16="http://schemas.microsoft.com/office/drawing/2014/main" id="{99C8A0C5-6127-47ED-BA32-3157ABFF20F0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9;p38">
              <a:extLst>
                <a:ext uri="{FF2B5EF4-FFF2-40B4-BE49-F238E27FC236}">
                  <a16:creationId xmlns:a16="http://schemas.microsoft.com/office/drawing/2014/main" id="{4FF97508-CCD3-49EB-A9EF-5E91993F2EE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50;p38">
              <a:extLst>
                <a:ext uri="{FF2B5EF4-FFF2-40B4-BE49-F238E27FC236}">
                  <a16:creationId xmlns:a16="http://schemas.microsoft.com/office/drawing/2014/main" id="{644D18EC-F51D-4455-B3C8-91598C7314AD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51;p38">
              <a:extLst>
                <a:ext uri="{FF2B5EF4-FFF2-40B4-BE49-F238E27FC236}">
                  <a16:creationId xmlns:a16="http://schemas.microsoft.com/office/drawing/2014/main" id="{46A99D3A-B7E9-499E-84DB-49BD2F5FAFDE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2;p38">
              <a:extLst>
                <a:ext uri="{FF2B5EF4-FFF2-40B4-BE49-F238E27FC236}">
                  <a16:creationId xmlns:a16="http://schemas.microsoft.com/office/drawing/2014/main" id="{340F9423-6DFB-4599-BCF8-AE63772CA17D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53;p38">
              <a:extLst>
                <a:ext uri="{FF2B5EF4-FFF2-40B4-BE49-F238E27FC236}">
                  <a16:creationId xmlns:a16="http://schemas.microsoft.com/office/drawing/2014/main" id="{4DB8AF36-6301-43BE-BD2D-C9DAEEBA9271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54;p38">
              <a:extLst>
                <a:ext uri="{FF2B5EF4-FFF2-40B4-BE49-F238E27FC236}">
                  <a16:creationId xmlns:a16="http://schemas.microsoft.com/office/drawing/2014/main" id="{D3BD718B-5C29-453D-97FC-AA1DDC2F7AC9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55;p38">
              <a:extLst>
                <a:ext uri="{FF2B5EF4-FFF2-40B4-BE49-F238E27FC236}">
                  <a16:creationId xmlns:a16="http://schemas.microsoft.com/office/drawing/2014/main" id="{CF22B83D-4E74-427C-A955-ABF5A5B9EFAA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6;p38">
              <a:extLst>
                <a:ext uri="{FF2B5EF4-FFF2-40B4-BE49-F238E27FC236}">
                  <a16:creationId xmlns:a16="http://schemas.microsoft.com/office/drawing/2014/main" id="{F9EC5988-ACA1-48E2-9DEF-426000493D7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7;p38">
              <a:extLst>
                <a:ext uri="{FF2B5EF4-FFF2-40B4-BE49-F238E27FC236}">
                  <a16:creationId xmlns:a16="http://schemas.microsoft.com/office/drawing/2014/main" id="{F6A6658A-A6B8-47A3-A277-514462EB243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8;p38">
              <a:extLst>
                <a:ext uri="{FF2B5EF4-FFF2-40B4-BE49-F238E27FC236}">
                  <a16:creationId xmlns:a16="http://schemas.microsoft.com/office/drawing/2014/main" id="{EE301428-3AA9-4C3B-A08E-5DDA9666EA37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9;p38">
              <a:extLst>
                <a:ext uri="{FF2B5EF4-FFF2-40B4-BE49-F238E27FC236}">
                  <a16:creationId xmlns:a16="http://schemas.microsoft.com/office/drawing/2014/main" id="{B91DF8AB-7DC4-4DBC-870F-48BEB1BDAB37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60;p38">
              <a:extLst>
                <a:ext uri="{FF2B5EF4-FFF2-40B4-BE49-F238E27FC236}">
                  <a16:creationId xmlns:a16="http://schemas.microsoft.com/office/drawing/2014/main" id="{FB3AD011-E05C-4E4A-B0F4-6ED9E3A23D43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61;p38">
              <a:extLst>
                <a:ext uri="{FF2B5EF4-FFF2-40B4-BE49-F238E27FC236}">
                  <a16:creationId xmlns:a16="http://schemas.microsoft.com/office/drawing/2014/main" id="{4ECDBE76-A049-4C89-9B38-6243EB472EB4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62;p38">
              <a:extLst>
                <a:ext uri="{FF2B5EF4-FFF2-40B4-BE49-F238E27FC236}">
                  <a16:creationId xmlns:a16="http://schemas.microsoft.com/office/drawing/2014/main" id="{23B80F5A-59A3-4D35-A248-CDDEE2E24F59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63;p38">
              <a:extLst>
                <a:ext uri="{FF2B5EF4-FFF2-40B4-BE49-F238E27FC236}">
                  <a16:creationId xmlns:a16="http://schemas.microsoft.com/office/drawing/2014/main" id="{9D4D380B-498D-4A6C-A4FC-7B3714672E28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64;p38">
              <a:extLst>
                <a:ext uri="{FF2B5EF4-FFF2-40B4-BE49-F238E27FC236}">
                  <a16:creationId xmlns:a16="http://schemas.microsoft.com/office/drawing/2014/main" id="{8E90135A-D205-4B30-A8AE-B8A86C6DD12A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65;p38">
              <a:extLst>
                <a:ext uri="{FF2B5EF4-FFF2-40B4-BE49-F238E27FC236}">
                  <a16:creationId xmlns:a16="http://schemas.microsoft.com/office/drawing/2014/main" id="{DEBB213E-4192-4A23-8AC6-B25C97DB9C7D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6;p38">
              <a:extLst>
                <a:ext uri="{FF2B5EF4-FFF2-40B4-BE49-F238E27FC236}">
                  <a16:creationId xmlns:a16="http://schemas.microsoft.com/office/drawing/2014/main" id="{7B152D4C-B4EE-496A-B51B-E52A7FAB1522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7;p38">
              <a:extLst>
                <a:ext uri="{FF2B5EF4-FFF2-40B4-BE49-F238E27FC236}">
                  <a16:creationId xmlns:a16="http://schemas.microsoft.com/office/drawing/2014/main" id="{D8E47E75-C81F-42A8-BC4A-23F5EC8F700E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8;p38">
              <a:extLst>
                <a:ext uri="{FF2B5EF4-FFF2-40B4-BE49-F238E27FC236}">
                  <a16:creationId xmlns:a16="http://schemas.microsoft.com/office/drawing/2014/main" id="{9CC7170C-2213-4A63-8B7C-94C0399534C8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9;p38">
              <a:extLst>
                <a:ext uri="{FF2B5EF4-FFF2-40B4-BE49-F238E27FC236}">
                  <a16:creationId xmlns:a16="http://schemas.microsoft.com/office/drawing/2014/main" id="{DBB4301E-A42E-442A-B9A7-AA887C9E8456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70;p38">
              <a:extLst>
                <a:ext uri="{FF2B5EF4-FFF2-40B4-BE49-F238E27FC236}">
                  <a16:creationId xmlns:a16="http://schemas.microsoft.com/office/drawing/2014/main" id="{E6AB62DD-5DE6-4231-A1AD-2ACE3A40E35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71;p38">
              <a:extLst>
                <a:ext uri="{FF2B5EF4-FFF2-40B4-BE49-F238E27FC236}">
                  <a16:creationId xmlns:a16="http://schemas.microsoft.com/office/drawing/2014/main" id="{2387D35A-3835-4B38-ACCD-2448DD98D05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387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41262" y="559901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2022-05-24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공정관리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8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" y="1011294"/>
            <a:ext cx="4469335" cy="4011376"/>
          </a:xfrm>
          <a:prstGeom prst="rect">
            <a:avLst/>
          </a:prstGeom>
        </p:spPr>
      </p:pic>
      <p:graphicFrame>
        <p:nvGraphicFramePr>
          <p:cNvPr id="34" name="차트 33"/>
          <p:cNvGraphicFramePr/>
          <p:nvPr>
            <p:extLst>
              <p:ext uri="{D42A27DB-BD31-4B8C-83A1-F6EECF244321}">
                <p14:modId xmlns:p14="http://schemas.microsoft.com/office/powerpoint/2010/main" val="2950081188"/>
              </p:ext>
            </p:extLst>
          </p:nvPr>
        </p:nvGraphicFramePr>
        <p:xfrm>
          <a:off x="4251492" y="1241065"/>
          <a:ext cx="5000614" cy="3551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20543" y="9600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3361" y="1437833"/>
            <a:ext cx="347563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● </a:t>
            </a:r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조작캐릭터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공격구현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히트박스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공격이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밖에 없어서 좀더 개선이 필요함</a:t>
            </a:r>
          </a:p>
          <a:p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●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공격가능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개체가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Player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감지하여 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따라감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패트롤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기능은 아직도 개선이 필요함</a:t>
            </a:r>
          </a:p>
          <a:p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●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1-A,B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구현</a:t>
            </a:r>
          </a:p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맵의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크기나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설계자체가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기존의 계획한것과는 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달라서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개선이 필요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속도 느림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스테이지는 공용으로 결정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스타트 스테이지 구현</a:t>
            </a:r>
          </a:p>
          <a:p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●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공격패턴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개구현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타겟감지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 구현</a:t>
            </a:r>
          </a:p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그러나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실행할때마다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결과가 달라져서 보수 작업이 필요</a:t>
            </a:r>
          </a:p>
          <a:p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●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옵션창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스토리를 보여주는 씬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방법을 알려주는 스테이지 구현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맵이동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355817" y="3604912"/>
            <a:ext cx="612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355817" y="2253983"/>
            <a:ext cx="918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355817" y="2929447"/>
            <a:ext cx="122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55817" y="4208377"/>
            <a:ext cx="1836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355817" y="1603524"/>
            <a:ext cx="1836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/>
          <p:cNvCxnSpPr/>
          <p:nvPr/>
        </p:nvCxnSpPr>
        <p:spPr>
          <a:xfrm>
            <a:off x="8409404" y="1313667"/>
            <a:ext cx="0" cy="327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3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41262" y="559901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2022-05-31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공정관리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8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" y="1011294"/>
            <a:ext cx="4469335" cy="4011376"/>
          </a:xfrm>
          <a:prstGeom prst="rect">
            <a:avLst/>
          </a:prstGeom>
        </p:spPr>
      </p:pic>
      <p:graphicFrame>
        <p:nvGraphicFramePr>
          <p:cNvPr id="34" name="차트 33"/>
          <p:cNvGraphicFramePr/>
          <p:nvPr>
            <p:extLst>
              <p:ext uri="{D42A27DB-BD31-4B8C-83A1-F6EECF244321}">
                <p14:modId xmlns:p14="http://schemas.microsoft.com/office/powerpoint/2010/main" val="2950081188"/>
              </p:ext>
            </p:extLst>
          </p:nvPr>
        </p:nvGraphicFramePr>
        <p:xfrm>
          <a:off x="4251492" y="1241065"/>
          <a:ext cx="5000614" cy="3551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79353" y="1664450"/>
            <a:ext cx="370165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조작캐릭터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몬스터와 상호작용 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공격과 피격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공격기능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개선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체력바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도안은 괜찮으나 배치나 설계가 잘못됨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실직적으로 만든 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제작 담당 변경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패트롤기능을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절벽감지가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아닌 값을 할당하여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일정거리에서만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움직이기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,Player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상호작용 가능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스크립트를 보완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작동을 잘함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기타사항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창모드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전체화면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전환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일시정지기능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사운드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조절 기능 구현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355817" y="2253983"/>
            <a:ext cx="918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355817" y="3603812"/>
            <a:ext cx="918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354042" y="2922031"/>
            <a:ext cx="1530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54042" y="4198355"/>
            <a:ext cx="2142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/>
          <p:cNvCxnSpPr/>
          <p:nvPr/>
        </p:nvCxnSpPr>
        <p:spPr>
          <a:xfrm>
            <a:off x="8409404" y="1324553"/>
            <a:ext cx="0" cy="327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5354042" y="1592450"/>
            <a:ext cx="275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41262" y="559901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2022-06-07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공정관리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8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" y="1011294"/>
            <a:ext cx="4469335" cy="4011376"/>
          </a:xfrm>
          <a:prstGeom prst="rect">
            <a:avLst/>
          </a:prstGeom>
        </p:spPr>
      </p:pic>
      <p:graphicFrame>
        <p:nvGraphicFramePr>
          <p:cNvPr id="34" name="차트 33"/>
          <p:cNvGraphicFramePr/>
          <p:nvPr>
            <p:extLst>
              <p:ext uri="{D42A27DB-BD31-4B8C-83A1-F6EECF244321}">
                <p14:modId xmlns:p14="http://schemas.microsoft.com/office/powerpoint/2010/main" val="2950081188"/>
              </p:ext>
            </p:extLst>
          </p:nvPr>
        </p:nvGraphicFramePr>
        <p:xfrm>
          <a:off x="4251492" y="1241065"/>
          <a:ext cx="5000614" cy="3551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7" name="직사각형 66"/>
          <p:cNvSpPr/>
          <p:nvPr/>
        </p:nvSpPr>
        <p:spPr>
          <a:xfrm>
            <a:off x="5354042" y="4198355"/>
            <a:ext cx="2142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354042" y="3603812"/>
            <a:ext cx="2142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/>
          <p:cNvCxnSpPr/>
          <p:nvPr/>
        </p:nvCxnSpPr>
        <p:spPr>
          <a:xfrm>
            <a:off x="8409404" y="1324553"/>
            <a:ext cx="0" cy="327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4119" y="1787930"/>
            <a:ext cx="35028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조작캐릭터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:Player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죽음 구현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설계를 다시 하기 및 컨셉에 맞는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Asset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개체 공격범위 설정 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구현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원거리공격과 근거리 공격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349395" y="1577697"/>
            <a:ext cx="3060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349395" y="2900402"/>
            <a:ext cx="2142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355817" y="2253983"/>
            <a:ext cx="918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41262" y="559901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2022-06-13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공정관리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38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" y="1011294"/>
            <a:ext cx="4469335" cy="4011376"/>
          </a:xfrm>
          <a:prstGeom prst="rect">
            <a:avLst/>
          </a:prstGeom>
        </p:spPr>
      </p:pic>
      <p:graphicFrame>
        <p:nvGraphicFramePr>
          <p:cNvPr id="34" name="차트 33"/>
          <p:cNvGraphicFramePr/>
          <p:nvPr>
            <p:extLst>
              <p:ext uri="{D42A27DB-BD31-4B8C-83A1-F6EECF244321}">
                <p14:modId xmlns:p14="http://schemas.microsoft.com/office/powerpoint/2010/main" val="2950081188"/>
              </p:ext>
            </p:extLst>
          </p:nvPr>
        </p:nvGraphicFramePr>
        <p:xfrm>
          <a:off x="4251492" y="1241065"/>
          <a:ext cx="5000614" cy="3551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5" name="직선 연결선 64"/>
          <p:cNvCxnSpPr/>
          <p:nvPr/>
        </p:nvCxnSpPr>
        <p:spPr>
          <a:xfrm>
            <a:off x="8409404" y="1324553"/>
            <a:ext cx="0" cy="327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349395" y="1577697"/>
            <a:ext cx="3060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349395" y="4201154"/>
            <a:ext cx="3060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371167" y="2889425"/>
            <a:ext cx="3060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349395" y="3539526"/>
            <a:ext cx="3060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3577" y="1565747"/>
            <a:ext cx="31902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1-A,B       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2-A,B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3-A,B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4-A,B</a:t>
            </a:r>
          </a:p>
          <a:p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파이널 스테이지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로비</a:t>
            </a:r>
            <a:r>
              <a:rPr lang="en-US" altLang="ko-KR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피격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죽음 구현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Ai: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공격패턴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3,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피격구현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죽음 구현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기타사항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레벨디자인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오류검사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보완작업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365165" y="2276632"/>
            <a:ext cx="3060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6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3" name="Google Shape;5633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34" name="Google Shape;5634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1" name="Google Shape;5661;p3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62" name="Google Shape;5662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3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90" name="Google Shape;5690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8" name="Google Shape;5718;p33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33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ko-KR" altLang="en-US" dirty="0" err="1" smtClean="0">
                <a:latin typeface="배달의민족 주아" panose="02020603020101020101" charset="-127"/>
                <a:ea typeface="배달의민족 주아" panose="02020603020101020101" charset="-127"/>
              </a:rPr>
              <a:t>기능설명</a:t>
            </a:r>
            <a:r>
              <a:rPr lang="ko-KR" altLang="en-US" dirty="0" smtClean="0">
                <a:latin typeface="배달의민족 주아" panose="02020603020101020101" charset="-127"/>
                <a:ea typeface="배달의민족 주아" panose="02020603020101020101" charset="-127"/>
              </a:rPr>
              <a:t> 및 사용설명서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139925" y="2457003"/>
            <a:ext cx="1186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기능설명</a:t>
            </a:r>
            <a:endParaRPr lang="en-US" altLang="ko-KR" sz="24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사용방법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9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기능설명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2" y="836173"/>
            <a:ext cx="6335084" cy="35774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6884276" y="982423"/>
            <a:ext cx="199285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START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시작합니다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OPTION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설정을 변경합니다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DEVELOPER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개발자들을 볼 수 있습니다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EXIT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종료합니다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기능설명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838" y="2912437"/>
            <a:ext cx="2569814" cy="169649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35" y="244615"/>
            <a:ext cx="2931045" cy="21449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2869324"/>
            <a:ext cx="3030162" cy="1782722"/>
          </a:xfrm>
          <a:prstGeom prst="rect">
            <a:avLst/>
          </a:prstGeom>
        </p:spPr>
      </p:pic>
      <p:sp>
        <p:nvSpPr>
          <p:cNvPr id="33" name="아래쪽 화살표 32"/>
          <p:cNvSpPr/>
          <p:nvPr/>
        </p:nvSpPr>
        <p:spPr>
          <a:xfrm>
            <a:off x="4418747" y="2436479"/>
            <a:ext cx="378372" cy="36786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799893">
            <a:off x="2865175" y="2413429"/>
            <a:ext cx="378372" cy="36786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 rot="18995896">
            <a:off x="6095301" y="2359999"/>
            <a:ext cx="378372" cy="36786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42" y="2869324"/>
            <a:ext cx="2724952" cy="17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사용설명서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9" y="678540"/>
            <a:ext cx="2394463" cy="14036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06" y="662963"/>
            <a:ext cx="2119580" cy="187302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57" y="3239872"/>
            <a:ext cx="2287224" cy="158073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5" y="3654750"/>
            <a:ext cx="2367327" cy="133104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2" y="2228212"/>
            <a:ext cx="2367440" cy="127234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839157" y="68002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33875" y="222821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1: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28826" y="3654750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2: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83330" y="68365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점프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3685" y="3280016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스테이지 이동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3968518" y="783771"/>
            <a:ext cx="381000" cy="2040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3404221" y="783771"/>
            <a:ext cx="381000" cy="2040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55613" y="2182045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43097" y="3608584"/>
            <a:ext cx="1317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 x 2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73685" y="987805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Space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18349" y="3630129"/>
            <a:ext cx="17299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문을 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지나가기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85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41115" y="90264"/>
            <a:ext cx="42041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l"/>
            <a:r>
              <a:rPr lang="ko-KR" altLang="en-US" sz="32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사용설명서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90262" y="798457"/>
            <a:ext cx="3353270" cy="1590259"/>
            <a:chOff x="290262" y="798457"/>
            <a:chExt cx="3353270" cy="1590259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62" y="798457"/>
              <a:ext cx="2968283" cy="13483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66" y="1184353"/>
              <a:ext cx="2552366" cy="1204363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645258" y="809742"/>
            <a:ext cx="3595360" cy="1955873"/>
            <a:chOff x="4645258" y="809742"/>
            <a:chExt cx="3595360" cy="195587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258" y="809742"/>
              <a:ext cx="2873385" cy="127222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668" y="1398315"/>
              <a:ext cx="2914950" cy="1367300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301564" y="3342229"/>
            <a:ext cx="3867176" cy="1682365"/>
            <a:chOff x="403405" y="3156921"/>
            <a:chExt cx="3867176" cy="1682365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5" y="3156921"/>
              <a:ext cx="2656156" cy="1204064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047" y="3504177"/>
              <a:ext cx="2833534" cy="1335109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5024848" y="3156921"/>
            <a:ext cx="3568864" cy="1911189"/>
            <a:chOff x="5024848" y="3156921"/>
            <a:chExt cx="3568864" cy="1911189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848" y="3156921"/>
              <a:ext cx="2602079" cy="1175982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223" y="3504177"/>
              <a:ext cx="3289489" cy="1563933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10" y="1875843"/>
            <a:ext cx="3854145" cy="1899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61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3" name="Google Shape;5633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34" name="Google Shape;5634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1" name="Google Shape;5661;p3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62" name="Google Shape;5662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3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90" name="Google Shape;5690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8" name="Google Shape;5718;p33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33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charset="-127"/>
                <a:ea typeface="배달의민족 주아" panose="02020603020101020101" charset="-127"/>
              </a:rPr>
              <a:t>프로젝트 시연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8827" y="46510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ko-KR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99" y="710899"/>
            <a:ext cx="1800000" cy="878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95" y="960221"/>
            <a:ext cx="1800000" cy="8871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956" y="3320654"/>
            <a:ext cx="1262087" cy="17228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5" y="984725"/>
            <a:ext cx="1800000" cy="8381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5" y="2096670"/>
            <a:ext cx="1800000" cy="9501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94" y="2091876"/>
            <a:ext cx="1800000" cy="9842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94" y="3320654"/>
            <a:ext cx="1800000" cy="9305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5" y="3320655"/>
            <a:ext cx="1800000" cy="1010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직사각형 11"/>
          <p:cNvSpPr/>
          <p:nvPr/>
        </p:nvSpPr>
        <p:spPr>
          <a:xfrm>
            <a:off x="2969172" y="2009446"/>
            <a:ext cx="3205655" cy="1124607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 라이트</a:t>
            </a:r>
            <a:endParaRPr lang="en-US" altLang="ko-KR" sz="28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(Rogue-lite )</a:t>
            </a:r>
            <a:endParaRPr lang="ko-KR" altLang="en-US" sz="28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Google Shape;5844;p38">
            <a:extLst>
              <a:ext uri="{FF2B5EF4-FFF2-40B4-BE49-F238E27FC236}">
                <a16:creationId xmlns:a16="http://schemas.microsoft.com/office/drawing/2014/main" id="{361798B9-6FD5-4BBE-8199-EC550BF5608C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4" name="Google Shape;5845;p38">
              <a:extLst>
                <a:ext uri="{FF2B5EF4-FFF2-40B4-BE49-F238E27FC236}">
                  <a16:creationId xmlns:a16="http://schemas.microsoft.com/office/drawing/2014/main" id="{8DADAAA6-CE4D-42EC-86E8-94BC18CC1C82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46;p38">
              <a:extLst>
                <a:ext uri="{FF2B5EF4-FFF2-40B4-BE49-F238E27FC236}">
                  <a16:creationId xmlns:a16="http://schemas.microsoft.com/office/drawing/2014/main" id="{B8DD2299-0230-404A-AFFD-499AD755D34A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7;p38">
              <a:extLst>
                <a:ext uri="{FF2B5EF4-FFF2-40B4-BE49-F238E27FC236}">
                  <a16:creationId xmlns:a16="http://schemas.microsoft.com/office/drawing/2014/main" id="{341A8925-041B-4D58-B174-3680710B028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48;p38">
              <a:extLst>
                <a:ext uri="{FF2B5EF4-FFF2-40B4-BE49-F238E27FC236}">
                  <a16:creationId xmlns:a16="http://schemas.microsoft.com/office/drawing/2014/main" id="{BE6A4BFA-C44D-45F7-8137-BE67E416C78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9;p38">
              <a:extLst>
                <a:ext uri="{FF2B5EF4-FFF2-40B4-BE49-F238E27FC236}">
                  <a16:creationId xmlns:a16="http://schemas.microsoft.com/office/drawing/2014/main" id="{7A4B7F28-F5E2-4764-BFCE-5B7D252FB806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0;p38">
              <a:extLst>
                <a:ext uri="{FF2B5EF4-FFF2-40B4-BE49-F238E27FC236}">
                  <a16:creationId xmlns:a16="http://schemas.microsoft.com/office/drawing/2014/main" id="{FEBF423B-04DE-4163-85EE-E8C1C2682F6B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51;p38">
              <a:extLst>
                <a:ext uri="{FF2B5EF4-FFF2-40B4-BE49-F238E27FC236}">
                  <a16:creationId xmlns:a16="http://schemas.microsoft.com/office/drawing/2014/main" id="{A6316B26-1D6F-4E37-AF25-A69460F73BE2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52;p38">
              <a:extLst>
                <a:ext uri="{FF2B5EF4-FFF2-40B4-BE49-F238E27FC236}">
                  <a16:creationId xmlns:a16="http://schemas.microsoft.com/office/drawing/2014/main" id="{EFD47A38-85B1-4419-B35A-FFD4FDBC2F50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3;p38">
              <a:extLst>
                <a:ext uri="{FF2B5EF4-FFF2-40B4-BE49-F238E27FC236}">
                  <a16:creationId xmlns:a16="http://schemas.microsoft.com/office/drawing/2014/main" id="{7ABDE9E0-0451-460E-A175-ABEEDF100DE9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4;p38">
              <a:extLst>
                <a:ext uri="{FF2B5EF4-FFF2-40B4-BE49-F238E27FC236}">
                  <a16:creationId xmlns:a16="http://schemas.microsoft.com/office/drawing/2014/main" id="{F0912837-10A0-4602-B679-9159584F2FAD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5;p38">
              <a:extLst>
                <a:ext uri="{FF2B5EF4-FFF2-40B4-BE49-F238E27FC236}">
                  <a16:creationId xmlns:a16="http://schemas.microsoft.com/office/drawing/2014/main" id="{A867E3B0-DB2A-46F2-8555-6EE03432FDF4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6;p38">
              <a:extLst>
                <a:ext uri="{FF2B5EF4-FFF2-40B4-BE49-F238E27FC236}">
                  <a16:creationId xmlns:a16="http://schemas.microsoft.com/office/drawing/2014/main" id="{09F34EDF-52BA-4C02-8867-2FADEAAFB9A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57;p38">
              <a:extLst>
                <a:ext uri="{FF2B5EF4-FFF2-40B4-BE49-F238E27FC236}">
                  <a16:creationId xmlns:a16="http://schemas.microsoft.com/office/drawing/2014/main" id="{80B191FB-3ADC-4D72-87C5-61DB456DACA2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8;p38">
              <a:extLst>
                <a:ext uri="{FF2B5EF4-FFF2-40B4-BE49-F238E27FC236}">
                  <a16:creationId xmlns:a16="http://schemas.microsoft.com/office/drawing/2014/main" id="{7F632940-DACA-4E60-8E3A-827DE055C1CC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59;p38">
              <a:extLst>
                <a:ext uri="{FF2B5EF4-FFF2-40B4-BE49-F238E27FC236}">
                  <a16:creationId xmlns:a16="http://schemas.microsoft.com/office/drawing/2014/main" id="{099E8D5A-0E47-4D8B-BD34-F966E4CCB507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0;p38">
              <a:extLst>
                <a:ext uri="{FF2B5EF4-FFF2-40B4-BE49-F238E27FC236}">
                  <a16:creationId xmlns:a16="http://schemas.microsoft.com/office/drawing/2014/main" id="{756BF89F-41F8-4BF6-A692-DC5BA50329E9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61;p38">
              <a:extLst>
                <a:ext uri="{FF2B5EF4-FFF2-40B4-BE49-F238E27FC236}">
                  <a16:creationId xmlns:a16="http://schemas.microsoft.com/office/drawing/2014/main" id="{71402C67-ECBC-43F7-BAEC-04F36E7ED4F6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62;p38">
              <a:extLst>
                <a:ext uri="{FF2B5EF4-FFF2-40B4-BE49-F238E27FC236}">
                  <a16:creationId xmlns:a16="http://schemas.microsoft.com/office/drawing/2014/main" id="{DC2E67B0-41F2-444D-AF49-CF2013FACAC4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3;p38">
              <a:extLst>
                <a:ext uri="{FF2B5EF4-FFF2-40B4-BE49-F238E27FC236}">
                  <a16:creationId xmlns:a16="http://schemas.microsoft.com/office/drawing/2014/main" id="{99A0A227-147A-465B-A189-CA950819636A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4;p38">
              <a:extLst>
                <a:ext uri="{FF2B5EF4-FFF2-40B4-BE49-F238E27FC236}">
                  <a16:creationId xmlns:a16="http://schemas.microsoft.com/office/drawing/2014/main" id="{02418193-8537-49A5-80EF-3153DFA9ECEE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5;p38">
              <a:extLst>
                <a:ext uri="{FF2B5EF4-FFF2-40B4-BE49-F238E27FC236}">
                  <a16:creationId xmlns:a16="http://schemas.microsoft.com/office/drawing/2014/main" id="{D0810726-95B1-4DA9-9615-5433E44DB8E1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6;p38">
              <a:extLst>
                <a:ext uri="{FF2B5EF4-FFF2-40B4-BE49-F238E27FC236}">
                  <a16:creationId xmlns:a16="http://schemas.microsoft.com/office/drawing/2014/main" id="{48A32655-DE48-453A-8C0E-D756CFC406CF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7;p38">
              <a:extLst>
                <a:ext uri="{FF2B5EF4-FFF2-40B4-BE49-F238E27FC236}">
                  <a16:creationId xmlns:a16="http://schemas.microsoft.com/office/drawing/2014/main" id="{349B252B-319A-4942-94B8-66E924EC86BA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8;p38">
              <a:extLst>
                <a:ext uri="{FF2B5EF4-FFF2-40B4-BE49-F238E27FC236}">
                  <a16:creationId xmlns:a16="http://schemas.microsoft.com/office/drawing/2014/main" id="{7946BE5C-1C71-4A9B-8BAE-6769C2F3E066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9;p38">
              <a:extLst>
                <a:ext uri="{FF2B5EF4-FFF2-40B4-BE49-F238E27FC236}">
                  <a16:creationId xmlns:a16="http://schemas.microsoft.com/office/drawing/2014/main" id="{AA94D346-C941-4AD6-8C5E-8237101E96D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70;p38">
              <a:extLst>
                <a:ext uri="{FF2B5EF4-FFF2-40B4-BE49-F238E27FC236}">
                  <a16:creationId xmlns:a16="http://schemas.microsoft.com/office/drawing/2014/main" id="{7D57CE86-3D51-4114-9D4F-FCB36F3A1799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71;p38">
              <a:extLst>
                <a:ext uri="{FF2B5EF4-FFF2-40B4-BE49-F238E27FC236}">
                  <a16:creationId xmlns:a16="http://schemas.microsoft.com/office/drawing/2014/main" id="{A14347F7-2C85-442F-88C6-3C4F50AC92D5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338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41115" y="81692"/>
            <a:ext cx="2806582" cy="572700"/>
          </a:xfrm>
        </p:spPr>
        <p:txBody>
          <a:bodyPr/>
          <a:lstStyle/>
          <a:p>
            <a:pPr algn="l"/>
            <a:r>
              <a:rPr lang="ko-KR" altLang="en-US" sz="3200" dirty="0">
                <a:latin typeface="배달의민족 주아" panose="02020603020101020101" charset="-127"/>
                <a:ea typeface="배달의민족 주아" panose="02020603020101020101" charset="-127"/>
              </a:rPr>
              <a:t>프로젝트 시연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Google Shape;5844;p38">
            <a:extLst>
              <a:ext uri="{FF2B5EF4-FFF2-40B4-BE49-F238E27FC236}">
                <a16:creationId xmlns:a16="http://schemas.microsoft.com/office/drawing/2014/main" id="{62501F7E-B175-42AB-86A9-94874F8E38DF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6" name="Google Shape;5845;p38">
              <a:extLst>
                <a:ext uri="{FF2B5EF4-FFF2-40B4-BE49-F238E27FC236}">
                  <a16:creationId xmlns:a16="http://schemas.microsoft.com/office/drawing/2014/main" id="{5149256B-9640-4482-9B22-C64AD7220DB4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46;p38">
              <a:extLst>
                <a:ext uri="{FF2B5EF4-FFF2-40B4-BE49-F238E27FC236}">
                  <a16:creationId xmlns:a16="http://schemas.microsoft.com/office/drawing/2014/main" id="{902B6DBB-6C30-4BE2-90A6-3152F37B312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7;p38">
              <a:extLst>
                <a:ext uri="{FF2B5EF4-FFF2-40B4-BE49-F238E27FC236}">
                  <a16:creationId xmlns:a16="http://schemas.microsoft.com/office/drawing/2014/main" id="{41D90041-12E0-4DA5-83AD-CA2932A223D8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8;p38">
              <a:extLst>
                <a:ext uri="{FF2B5EF4-FFF2-40B4-BE49-F238E27FC236}">
                  <a16:creationId xmlns:a16="http://schemas.microsoft.com/office/drawing/2014/main" id="{3A518426-D0C8-42FC-870E-63B2E4EF65A3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49;p38">
              <a:extLst>
                <a:ext uri="{FF2B5EF4-FFF2-40B4-BE49-F238E27FC236}">
                  <a16:creationId xmlns:a16="http://schemas.microsoft.com/office/drawing/2014/main" id="{79187DB7-6045-4BD3-A8EE-9E73E4F08B59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50;p38">
              <a:extLst>
                <a:ext uri="{FF2B5EF4-FFF2-40B4-BE49-F238E27FC236}">
                  <a16:creationId xmlns:a16="http://schemas.microsoft.com/office/drawing/2014/main" id="{AEFF552C-50EB-46F9-9CBF-95D95DADFA9A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1;p38">
              <a:extLst>
                <a:ext uri="{FF2B5EF4-FFF2-40B4-BE49-F238E27FC236}">
                  <a16:creationId xmlns:a16="http://schemas.microsoft.com/office/drawing/2014/main" id="{0A8CC6BF-FE36-472F-95B3-EE3997F92D06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2;p38">
              <a:extLst>
                <a:ext uri="{FF2B5EF4-FFF2-40B4-BE49-F238E27FC236}">
                  <a16:creationId xmlns:a16="http://schemas.microsoft.com/office/drawing/2014/main" id="{8367B600-EDCC-443B-BCD0-A53F6FD32F73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3;p38">
              <a:extLst>
                <a:ext uri="{FF2B5EF4-FFF2-40B4-BE49-F238E27FC236}">
                  <a16:creationId xmlns:a16="http://schemas.microsoft.com/office/drawing/2014/main" id="{0E768D84-176D-4560-BA12-637BCE40D000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4;p38">
              <a:extLst>
                <a:ext uri="{FF2B5EF4-FFF2-40B4-BE49-F238E27FC236}">
                  <a16:creationId xmlns:a16="http://schemas.microsoft.com/office/drawing/2014/main" id="{D8C9633A-60D2-4528-B797-A7E56FD2E1FB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55;p38">
              <a:extLst>
                <a:ext uri="{FF2B5EF4-FFF2-40B4-BE49-F238E27FC236}">
                  <a16:creationId xmlns:a16="http://schemas.microsoft.com/office/drawing/2014/main" id="{95C39D0B-2907-48E3-B1D5-D63A32DE1E4A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6;p38">
              <a:extLst>
                <a:ext uri="{FF2B5EF4-FFF2-40B4-BE49-F238E27FC236}">
                  <a16:creationId xmlns:a16="http://schemas.microsoft.com/office/drawing/2014/main" id="{276F1CD3-025B-4872-86D1-4C04F22CAEA7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57;p38">
              <a:extLst>
                <a:ext uri="{FF2B5EF4-FFF2-40B4-BE49-F238E27FC236}">
                  <a16:creationId xmlns:a16="http://schemas.microsoft.com/office/drawing/2014/main" id="{54B25B1A-F5E0-4B3F-9798-75FA1E3E4BA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58;p38">
              <a:extLst>
                <a:ext uri="{FF2B5EF4-FFF2-40B4-BE49-F238E27FC236}">
                  <a16:creationId xmlns:a16="http://schemas.microsoft.com/office/drawing/2014/main" id="{EFAAB54F-5F79-43C2-896F-BC6D65E629AC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59;p38">
              <a:extLst>
                <a:ext uri="{FF2B5EF4-FFF2-40B4-BE49-F238E27FC236}">
                  <a16:creationId xmlns:a16="http://schemas.microsoft.com/office/drawing/2014/main" id="{5D7DDDE3-3C80-44A7-9986-23EE8826C919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60;p38">
              <a:extLst>
                <a:ext uri="{FF2B5EF4-FFF2-40B4-BE49-F238E27FC236}">
                  <a16:creationId xmlns:a16="http://schemas.microsoft.com/office/drawing/2014/main" id="{AA93B8F8-1F40-4309-BB12-7338E8F77889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1;p38">
              <a:extLst>
                <a:ext uri="{FF2B5EF4-FFF2-40B4-BE49-F238E27FC236}">
                  <a16:creationId xmlns:a16="http://schemas.microsoft.com/office/drawing/2014/main" id="{27B28517-F847-43F9-A106-806E8AA510A3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2;p38">
              <a:extLst>
                <a:ext uri="{FF2B5EF4-FFF2-40B4-BE49-F238E27FC236}">
                  <a16:creationId xmlns:a16="http://schemas.microsoft.com/office/drawing/2014/main" id="{ED1DC33D-91E6-429B-894B-791B469FF869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3;p38">
              <a:extLst>
                <a:ext uri="{FF2B5EF4-FFF2-40B4-BE49-F238E27FC236}">
                  <a16:creationId xmlns:a16="http://schemas.microsoft.com/office/drawing/2014/main" id="{35634BE9-2332-49C2-B20E-A8D450E6A804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4;p38">
              <a:extLst>
                <a:ext uri="{FF2B5EF4-FFF2-40B4-BE49-F238E27FC236}">
                  <a16:creationId xmlns:a16="http://schemas.microsoft.com/office/drawing/2014/main" id="{1ACE6ED5-CAF2-4837-B6F3-31740B035CAA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5;p38">
              <a:extLst>
                <a:ext uri="{FF2B5EF4-FFF2-40B4-BE49-F238E27FC236}">
                  <a16:creationId xmlns:a16="http://schemas.microsoft.com/office/drawing/2014/main" id="{3C72F2C8-EDA8-466A-9EBC-8B3AC05A2CF7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6;p38">
              <a:extLst>
                <a:ext uri="{FF2B5EF4-FFF2-40B4-BE49-F238E27FC236}">
                  <a16:creationId xmlns:a16="http://schemas.microsoft.com/office/drawing/2014/main" id="{E005A71E-79F9-4D31-AE80-73864E13BB2F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7;p38">
              <a:extLst>
                <a:ext uri="{FF2B5EF4-FFF2-40B4-BE49-F238E27FC236}">
                  <a16:creationId xmlns:a16="http://schemas.microsoft.com/office/drawing/2014/main" id="{18923C2D-C997-4097-BE4D-61478064272C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68;p38">
              <a:extLst>
                <a:ext uri="{FF2B5EF4-FFF2-40B4-BE49-F238E27FC236}">
                  <a16:creationId xmlns:a16="http://schemas.microsoft.com/office/drawing/2014/main" id="{3C7841C0-FBD4-46AF-9D5C-D73F57CFAFDE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69;p38">
              <a:extLst>
                <a:ext uri="{FF2B5EF4-FFF2-40B4-BE49-F238E27FC236}">
                  <a16:creationId xmlns:a16="http://schemas.microsoft.com/office/drawing/2014/main" id="{25050E1C-4CA5-40E8-8D57-13C836DA319A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70;p38">
              <a:extLst>
                <a:ext uri="{FF2B5EF4-FFF2-40B4-BE49-F238E27FC236}">
                  <a16:creationId xmlns:a16="http://schemas.microsoft.com/office/drawing/2014/main" id="{C6873BA3-9D94-4CF7-AFD1-EB13A6A692D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71;p38">
              <a:extLst>
                <a:ext uri="{FF2B5EF4-FFF2-40B4-BE49-F238E27FC236}">
                  <a16:creationId xmlns:a16="http://schemas.microsoft.com/office/drawing/2014/main" id="{86606932-9926-42B0-897B-93332A52BEB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94" y="840827"/>
            <a:ext cx="6335084" cy="35774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327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3" name="Google Shape;5633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34" name="Google Shape;5634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1" name="Google Shape;5661;p3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62" name="Google Shape;5662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3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90" name="Google Shape;5690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8" name="Google Shape;5718;p33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33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charset="-127"/>
                <a:ea typeface="배달의민족 주아" panose="02020603020101020101" charset="-127"/>
              </a:rPr>
              <a:t>향후 개발계획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12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115" y="90264"/>
            <a:ext cx="4204143" cy="57270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개발계획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Google Shape;5844;p38"/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03A9BAE-6D26-465E-BB62-1838C103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14" y="1678911"/>
            <a:ext cx="3254111" cy="1702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7" name="그룹 56"/>
          <p:cNvGrpSpPr/>
          <p:nvPr/>
        </p:nvGrpSpPr>
        <p:grpSpPr>
          <a:xfrm>
            <a:off x="5823635" y="439788"/>
            <a:ext cx="3132221" cy="1724916"/>
            <a:chOff x="5823635" y="439788"/>
            <a:chExt cx="3132221" cy="1724916"/>
          </a:xfrm>
        </p:grpSpPr>
        <p:sp>
          <p:nvSpPr>
            <p:cNvPr id="37" name="원형 화살표 36"/>
            <p:cNvSpPr/>
            <p:nvPr/>
          </p:nvSpPr>
          <p:spPr>
            <a:xfrm flipH="1">
              <a:off x="5823635" y="805076"/>
              <a:ext cx="1609200" cy="1359628"/>
            </a:xfrm>
            <a:prstGeom prst="circularArrow">
              <a:avLst>
                <a:gd name="adj1" fmla="val 8344"/>
                <a:gd name="adj2" fmla="val 1142319"/>
                <a:gd name="adj3" fmla="val 20617283"/>
                <a:gd name="adj4" fmla="val 14181505"/>
                <a:gd name="adj5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089842" y="515102"/>
              <a:ext cx="1855854" cy="11123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9679" y="439788"/>
              <a:ext cx="1876177" cy="92504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4" name="TextBox 43"/>
            <p:cNvSpPr txBox="1"/>
            <p:nvPr/>
          </p:nvSpPr>
          <p:spPr>
            <a:xfrm>
              <a:off x="7366789" y="1331001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디자인 부분 보완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15306" y="2829648"/>
            <a:ext cx="3037002" cy="1844210"/>
            <a:chOff x="115306" y="2829648"/>
            <a:chExt cx="3037002" cy="1844210"/>
          </a:xfrm>
        </p:grpSpPr>
        <p:sp>
          <p:nvSpPr>
            <p:cNvPr id="35" name="원형 화살표 34"/>
            <p:cNvSpPr/>
            <p:nvPr/>
          </p:nvSpPr>
          <p:spPr>
            <a:xfrm flipV="1">
              <a:off x="1543108" y="2829648"/>
              <a:ext cx="1609200" cy="1404000"/>
            </a:xfrm>
            <a:prstGeom prst="circularArrow">
              <a:avLst>
                <a:gd name="adj1" fmla="val 8344"/>
                <a:gd name="adj2" fmla="val 1142319"/>
                <a:gd name="adj3" fmla="val 20617283"/>
                <a:gd name="adj4" fmla="val 14181505"/>
                <a:gd name="adj5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43547" y="3531647"/>
              <a:ext cx="1855854" cy="11123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5306" y="4366081"/>
              <a:ext cx="1947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스테이지 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추가 </a:t>
              </a:r>
              <a:r>
                <a:rPr lang="ko-KR" altLang="en-US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설계 및 보완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43547" y="3533643"/>
              <a:ext cx="1855854" cy="8025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4" y="3464253"/>
              <a:ext cx="1202083" cy="902083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87447" y="608648"/>
            <a:ext cx="3120590" cy="1578163"/>
            <a:chOff x="87447" y="608648"/>
            <a:chExt cx="3120590" cy="1578163"/>
          </a:xfrm>
        </p:grpSpPr>
        <p:sp>
          <p:nvSpPr>
            <p:cNvPr id="34" name="원형 화살표 33"/>
            <p:cNvSpPr/>
            <p:nvPr/>
          </p:nvSpPr>
          <p:spPr>
            <a:xfrm>
              <a:off x="1600308" y="782969"/>
              <a:ext cx="1607729" cy="1403842"/>
            </a:xfrm>
            <a:prstGeom prst="circularArrow">
              <a:avLst>
                <a:gd name="adj1" fmla="val 8344"/>
                <a:gd name="adj2" fmla="val 1142319"/>
                <a:gd name="adj3" fmla="val 20617283"/>
                <a:gd name="adj4" fmla="val 14181505"/>
                <a:gd name="adj5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87447" y="608648"/>
              <a:ext cx="2005677" cy="1137657"/>
              <a:chOff x="87447" y="608648"/>
              <a:chExt cx="2005677" cy="1137657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158911" y="633952"/>
                <a:ext cx="1855854" cy="111235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7447" y="1371134"/>
                <a:ext cx="2005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일반 몬스터  추가 패턴 구현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158911" y="622886"/>
                <a:ext cx="1860761" cy="8025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931" y="608648"/>
                <a:ext cx="525357" cy="797126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1235" y="688268"/>
                <a:ext cx="778305" cy="737198"/>
              </a:xfrm>
              <a:prstGeom prst="rect">
                <a:avLst/>
              </a:prstGeom>
            </p:spPr>
          </p:pic>
        </p:grpSp>
      </p:grpSp>
      <p:grpSp>
        <p:nvGrpSpPr>
          <p:cNvPr id="58" name="그룹 57"/>
          <p:cNvGrpSpPr/>
          <p:nvPr/>
        </p:nvGrpSpPr>
        <p:grpSpPr>
          <a:xfrm>
            <a:off x="5823636" y="2829727"/>
            <a:ext cx="3122261" cy="1814274"/>
            <a:chOff x="5823636" y="2829727"/>
            <a:chExt cx="3122261" cy="1814274"/>
          </a:xfrm>
        </p:grpSpPr>
        <p:sp>
          <p:nvSpPr>
            <p:cNvPr id="36" name="원형 화살표 35"/>
            <p:cNvSpPr/>
            <p:nvPr/>
          </p:nvSpPr>
          <p:spPr>
            <a:xfrm rot="10800000">
              <a:off x="5823636" y="2829727"/>
              <a:ext cx="1607729" cy="1403842"/>
            </a:xfrm>
            <a:prstGeom prst="circularArrow">
              <a:avLst>
                <a:gd name="adj1" fmla="val 8344"/>
                <a:gd name="adj2" fmla="val 1142319"/>
                <a:gd name="adj3" fmla="val 20617283"/>
                <a:gd name="adj4" fmla="val 14181505"/>
                <a:gd name="adj5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089842" y="3531648"/>
              <a:ext cx="1855854" cy="11123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58027" y="4336223"/>
              <a:ext cx="17876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보스 패턴 다양하게 구현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090043" y="3514004"/>
              <a:ext cx="1855854" cy="8025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262" y="3507156"/>
              <a:ext cx="1324486" cy="1003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2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7779" y="1867989"/>
            <a:ext cx="6516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8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Thank You</a:t>
            </a:r>
            <a:r>
              <a:rPr lang="en-US" altLang="ko-KR" sz="8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!</a:t>
            </a:r>
            <a:endParaRPr lang="ko-KR" altLang="en-US" sz="8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sym typeface="Orbitron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149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0" y="606093"/>
            <a:ext cx="8007419" cy="4373350"/>
          </a:xfrm>
          <a:prstGeom prst="rect">
            <a:avLst/>
          </a:prstGeom>
          <a:ln>
            <a:noFill/>
          </a:ln>
        </p:spPr>
      </p:pic>
      <p:grpSp>
        <p:nvGrpSpPr>
          <p:cNvPr id="4" name="Google Shape;10832;p91"/>
          <p:cNvGrpSpPr/>
          <p:nvPr/>
        </p:nvGrpSpPr>
        <p:grpSpPr>
          <a:xfrm>
            <a:off x="7273156" y="4557580"/>
            <a:ext cx="457939" cy="1171840"/>
            <a:chOff x="4851353" y="1696561"/>
            <a:chExt cx="1021034" cy="2552456"/>
          </a:xfrm>
        </p:grpSpPr>
        <p:sp>
          <p:nvSpPr>
            <p:cNvPr id="5" name="Google Shape;10833;p91"/>
            <p:cNvSpPr/>
            <p:nvPr/>
          </p:nvSpPr>
          <p:spPr>
            <a:xfrm>
              <a:off x="4851353" y="1900764"/>
              <a:ext cx="1021034" cy="918954"/>
            </a:xfrm>
            <a:custGeom>
              <a:avLst/>
              <a:gdLst/>
              <a:ahLst/>
              <a:cxnLst/>
              <a:rect l="l" t="t" r="r" b="b"/>
              <a:pathLst>
                <a:path w="39529" h="35577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0" y="7906"/>
                  </a:moveTo>
                  <a:lnTo>
                    <a:pt x="27670" y="11858"/>
                  </a:lnTo>
                  <a:lnTo>
                    <a:pt x="23717" y="11858"/>
                  </a:lnTo>
                  <a:lnTo>
                    <a:pt x="23717" y="7906"/>
                  </a:lnTo>
                  <a:close/>
                  <a:moveTo>
                    <a:pt x="27670" y="15811"/>
                  </a:moveTo>
                  <a:lnTo>
                    <a:pt x="27670" y="19764"/>
                  </a:lnTo>
                  <a:lnTo>
                    <a:pt x="23717" y="19764"/>
                  </a:lnTo>
                  <a:lnTo>
                    <a:pt x="23717" y="23717"/>
                  </a:lnTo>
                  <a:lnTo>
                    <a:pt x="15812" y="23717"/>
                  </a:lnTo>
                  <a:lnTo>
                    <a:pt x="15812" y="19764"/>
                  </a:lnTo>
                  <a:lnTo>
                    <a:pt x="11859" y="19764"/>
                  </a:lnTo>
                  <a:lnTo>
                    <a:pt x="11859" y="15811"/>
                  </a:lnTo>
                  <a:close/>
                  <a:moveTo>
                    <a:pt x="7906" y="0"/>
                  </a:moveTo>
                  <a:lnTo>
                    <a:pt x="7906" y="3953"/>
                  </a:lnTo>
                  <a:lnTo>
                    <a:pt x="3953" y="3953"/>
                  </a:lnTo>
                  <a:lnTo>
                    <a:pt x="3953" y="11858"/>
                  </a:lnTo>
                  <a:lnTo>
                    <a:pt x="0" y="11858"/>
                  </a:lnTo>
                  <a:lnTo>
                    <a:pt x="0" y="15811"/>
                  </a:lnTo>
                  <a:lnTo>
                    <a:pt x="3953" y="15811"/>
                  </a:lnTo>
                  <a:lnTo>
                    <a:pt x="3953" y="27670"/>
                  </a:lnTo>
                  <a:lnTo>
                    <a:pt x="15812" y="27670"/>
                  </a:lnTo>
                  <a:lnTo>
                    <a:pt x="15812" y="35576"/>
                  </a:lnTo>
                  <a:lnTo>
                    <a:pt x="23717" y="35576"/>
                  </a:lnTo>
                  <a:lnTo>
                    <a:pt x="23717" y="27670"/>
                  </a:lnTo>
                  <a:lnTo>
                    <a:pt x="35576" y="27670"/>
                  </a:lnTo>
                  <a:lnTo>
                    <a:pt x="35576" y="15811"/>
                  </a:lnTo>
                  <a:lnTo>
                    <a:pt x="39529" y="15811"/>
                  </a:lnTo>
                  <a:lnTo>
                    <a:pt x="39529" y="11858"/>
                  </a:lnTo>
                  <a:lnTo>
                    <a:pt x="35576" y="11858"/>
                  </a:lnTo>
                  <a:lnTo>
                    <a:pt x="35576" y="3953"/>
                  </a:lnTo>
                  <a:lnTo>
                    <a:pt x="31623" y="3953"/>
                  </a:lnTo>
                  <a:lnTo>
                    <a:pt x="316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34;p91"/>
            <p:cNvSpPr/>
            <p:nvPr/>
          </p:nvSpPr>
          <p:spPr>
            <a:xfrm>
              <a:off x="5157632" y="2104914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35;p91"/>
            <p:cNvSpPr/>
            <p:nvPr/>
          </p:nvSpPr>
          <p:spPr>
            <a:xfrm>
              <a:off x="4851353" y="1696561"/>
              <a:ext cx="1021034" cy="510504"/>
            </a:xfrm>
            <a:custGeom>
              <a:avLst/>
              <a:gdLst/>
              <a:ahLst/>
              <a:cxnLst/>
              <a:rect l="l" t="t" r="r" b="b"/>
              <a:pathLst>
                <a:path w="39529" h="19764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3" y="3953"/>
                  </a:lnTo>
                  <a:lnTo>
                    <a:pt x="3953" y="7906"/>
                  </a:lnTo>
                  <a:lnTo>
                    <a:pt x="0" y="7906"/>
                  </a:lnTo>
                  <a:lnTo>
                    <a:pt x="0" y="11859"/>
                  </a:lnTo>
                  <a:lnTo>
                    <a:pt x="0" y="19764"/>
                  </a:lnTo>
                  <a:lnTo>
                    <a:pt x="3953" y="19764"/>
                  </a:lnTo>
                  <a:lnTo>
                    <a:pt x="3953" y="11859"/>
                  </a:lnTo>
                  <a:lnTo>
                    <a:pt x="7906" y="11859"/>
                  </a:lnTo>
                  <a:lnTo>
                    <a:pt x="7906" y="7906"/>
                  </a:lnTo>
                  <a:lnTo>
                    <a:pt x="31623" y="7906"/>
                  </a:lnTo>
                  <a:lnTo>
                    <a:pt x="31623" y="11859"/>
                  </a:lnTo>
                  <a:lnTo>
                    <a:pt x="35576" y="11859"/>
                  </a:lnTo>
                  <a:lnTo>
                    <a:pt x="35576" y="19764"/>
                  </a:lnTo>
                  <a:lnTo>
                    <a:pt x="39529" y="19764"/>
                  </a:lnTo>
                  <a:lnTo>
                    <a:pt x="39529" y="11859"/>
                  </a:lnTo>
                  <a:lnTo>
                    <a:pt x="39529" y="7906"/>
                  </a:lnTo>
                  <a:lnTo>
                    <a:pt x="35576" y="7906"/>
                  </a:lnTo>
                  <a:lnTo>
                    <a:pt x="35576" y="3953"/>
                  </a:lnTo>
                  <a:lnTo>
                    <a:pt x="31623" y="3953"/>
                  </a:lnTo>
                  <a:lnTo>
                    <a:pt x="31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36;p91"/>
            <p:cNvSpPr/>
            <p:nvPr/>
          </p:nvSpPr>
          <p:spPr>
            <a:xfrm>
              <a:off x="5463910" y="2104914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37;p91"/>
            <p:cNvSpPr/>
            <p:nvPr/>
          </p:nvSpPr>
          <p:spPr>
            <a:xfrm>
              <a:off x="5157632" y="2309116"/>
              <a:ext cx="408424" cy="204238"/>
            </a:xfrm>
            <a:custGeom>
              <a:avLst/>
              <a:gdLst/>
              <a:ahLst/>
              <a:cxnLst/>
              <a:rect l="l" t="t" r="r" b="b"/>
              <a:pathLst>
                <a:path w="15812" h="7907" extrusionOk="0"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7907"/>
                  </a:lnTo>
                  <a:lnTo>
                    <a:pt x="11859" y="7907"/>
                  </a:lnTo>
                  <a:lnTo>
                    <a:pt x="11859" y="3954"/>
                  </a:lnTo>
                  <a:lnTo>
                    <a:pt x="15812" y="3954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38;p91"/>
            <p:cNvSpPr/>
            <p:nvPr/>
          </p:nvSpPr>
          <p:spPr>
            <a:xfrm>
              <a:off x="4953429" y="2921749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4" y="27670"/>
                  </a:lnTo>
                  <a:lnTo>
                    <a:pt x="3954" y="19764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39;p91"/>
            <p:cNvSpPr/>
            <p:nvPr/>
          </p:nvSpPr>
          <p:spPr>
            <a:xfrm>
              <a:off x="4953429" y="2717547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23718" y="7906"/>
                  </a:moveTo>
                  <a:lnTo>
                    <a:pt x="23718" y="11859"/>
                  </a:lnTo>
                  <a:lnTo>
                    <a:pt x="19765" y="11859"/>
                  </a:lnTo>
                  <a:lnTo>
                    <a:pt x="19765" y="7906"/>
                  </a:lnTo>
                  <a:close/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60" y="3953"/>
                  </a:lnTo>
                  <a:lnTo>
                    <a:pt x="1186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40;p91"/>
            <p:cNvSpPr/>
            <p:nvPr/>
          </p:nvSpPr>
          <p:spPr>
            <a:xfrm>
              <a:off x="5668113" y="2921749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41;p91"/>
            <p:cNvSpPr/>
            <p:nvPr/>
          </p:nvSpPr>
          <p:spPr>
            <a:xfrm>
              <a:off x="5055530" y="3432229"/>
              <a:ext cx="612636" cy="714716"/>
            </a:xfrm>
            <a:custGeom>
              <a:avLst/>
              <a:gdLst/>
              <a:ahLst/>
              <a:cxnLst/>
              <a:rect l="l" t="t" r="r" b="b"/>
              <a:pathLst>
                <a:path w="23718" h="27670" extrusionOk="0">
                  <a:moveTo>
                    <a:pt x="1" y="0"/>
                  </a:moveTo>
                  <a:lnTo>
                    <a:pt x="1" y="7906"/>
                  </a:lnTo>
                  <a:lnTo>
                    <a:pt x="1" y="27670"/>
                  </a:lnTo>
                  <a:lnTo>
                    <a:pt x="7907" y="27670"/>
                  </a:lnTo>
                  <a:lnTo>
                    <a:pt x="7907" y="3953"/>
                  </a:lnTo>
                  <a:lnTo>
                    <a:pt x="15812" y="3953"/>
                  </a:lnTo>
                  <a:lnTo>
                    <a:pt x="15812" y="27670"/>
                  </a:lnTo>
                  <a:lnTo>
                    <a:pt x="23718" y="27670"/>
                  </a:lnTo>
                  <a:lnTo>
                    <a:pt x="23718" y="7906"/>
                  </a:lnTo>
                  <a:lnTo>
                    <a:pt x="237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42;p91"/>
            <p:cNvSpPr/>
            <p:nvPr/>
          </p:nvSpPr>
          <p:spPr>
            <a:xfrm>
              <a:off x="4953429" y="4146885"/>
              <a:ext cx="306344" cy="102132"/>
            </a:xfrm>
            <a:custGeom>
              <a:avLst/>
              <a:gdLst/>
              <a:ahLst/>
              <a:cxnLst/>
              <a:rect l="l" t="t" r="r" b="b"/>
              <a:pathLst>
                <a:path w="11860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11860" y="3954"/>
                  </a:lnTo>
                  <a:lnTo>
                    <a:pt x="118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43;p91"/>
            <p:cNvSpPr/>
            <p:nvPr/>
          </p:nvSpPr>
          <p:spPr>
            <a:xfrm>
              <a:off x="5463910" y="4146885"/>
              <a:ext cx="306344" cy="102132"/>
            </a:xfrm>
            <a:custGeom>
              <a:avLst/>
              <a:gdLst/>
              <a:ahLst/>
              <a:cxnLst/>
              <a:rect l="l" t="t" r="r" b="b"/>
              <a:pathLst>
                <a:path w="11860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11860" y="3954"/>
                  </a:lnTo>
                  <a:lnTo>
                    <a:pt x="118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4;p91"/>
            <p:cNvSpPr/>
            <p:nvPr/>
          </p:nvSpPr>
          <p:spPr>
            <a:xfrm>
              <a:off x="5463910" y="2921749"/>
              <a:ext cx="102132" cy="102080"/>
            </a:xfrm>
            <a:custGeom>
              <a:avLst/>
              <a:gdLst/>
              <a:ahLst/>
              <a:cxnLst/>
              <a:rect l="l" t="t" r="r" b="b"/>
              <a:pathLst>
                <a:path w="3954" h="3952" extrusionOk="0">
                  <a:moveTo>
                    <a:pt x="1" y="0"/>
                  </a:moveTo>
                  <a:lnTo>
                    <a:pt x="1" y="3952"/>
                  </a:lnTo>
                  <a:lnTo>
                    <a:pt x="3954" y="3952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8827" y="34831"/>
            <a:ext cx="341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ko-KR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개발 환경</a:t>
            </a:r>
          </a:p>
        </p:txBody>
      </p:sp>
      <p:pic>
        <p:nvPicPr>
          <p:cNvPr id="19" name="Object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582" y="1363259"/>
            <a:ext cx="1416313" cy="810446"/>
          </a:xfrm>
          <a:prstGeom prst="rect">
            <a:avLst/>
          </a:prstGeom>
        </p:spPr>
      </p:pic>
      <p:grpSp>
        <p:nvGrpSpPr>
          <p:cNvPr id="20" name="그룹 1014"/>
          <p:cNvGrpSpPr/>
          <p:nvPr/>
        </p:nvGrpSpPr>
        <p:grpSpPr>
          <a:xfrm>
            <a:off x="4072851" y="1418761"/>
            <a:ext cx="617389" cy="627715"/>
            <a:chOff x="5928949" y="3582362"/>
            <a:chExt cx="1125633" cy="1117160"/>
          </a:xfrm>
        </p:grpSpPr>
        <p:pic>
          <p:nvPicPr>
            <p:cNvPr id="21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8949" y="3582362"/>
              <a:ext cx="1125633" cy="1117160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67" y="2856575"/>
            <a:ext cx="619066" cy="613514"/>
          </a:xfrm>
          <a:prstGeom prst="rect">
            <a:avLst/>
          </a:prstGeom>
        </p:spPr>
      </p:pic>
      <p:grpSp>
        <p:nvGrpSpPr>
          <p:cNvPr id="24" name="그룹 1018"/>
          <p:cNvGrpSpPr/>
          <p:nvPr/>
        </p:nvGrpSpPr>
        <p:grpSpPr>
          <a:xfrm>
            <a:off x="6566860" y="1423318"/>
            <a:ext cx="730034" cy="809102"/>
            <a:chOff x="14574590" y="3646700"/>
            <a:chExt cx="1074603" cy="1153075"/>
          </a:xfrm>
        </p:grpSpPr>
        <p:pic>
          <p:nvPicPr>
            <p:cNvPr id="25" name="Object 5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4590" y="3646700"/>
              <a:ext cx="1074603" cy="1153075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83" y="2750099"/>
            <a:ext cx="812013" cy="816771"/>
          </a:xfrm>
          <a:prstGeom prst="rect">
            <a:avLst/>
          </a:prstGeom>
        </p:spPr>
      </p:pic>
      <p:grpSp>
        <p:nvGrpSpPr>
          <p:cNvPr id="29" name="그룹 1013"/>
          <p:cNvGrpSpPr/>
          <p:nvPr/>
        </p:nvGrpSpPr>
        <p:grpSpPr>
          <a:xfrm>
            <a:off x="6250818" y="2981934"/>
            <a:ext cx="1638066" cy="353100"/>
            <a:chOff x="5151736" y="6058885"/>
            <a:chExt cx="3142375" cy="707898"/>
          </a:xfrm>
        </p:grpSpPr>
        <p:pic>
          <p:nvPicPr>
            <p:cNvPr id="30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1736" y="6058885"/>
              <a:ext cx="3142375" cy="70789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368128" y="1114037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88672" y="1116386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기록 도구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17531" y="112532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34767" y="2450070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62528" y="2460057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도구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85683" y="2454950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버전 관리</a:t>
            </a:r>
          </a:p>
        </p:txBody>
      </p:sp>
      <p:grpSp>
        <p:nvGrpSpPr>
          <p:cNvPr id="38" name="Google Shape;5495;p29"/>
          <p:cNvGrpSpPr/>
          <p:nvPr/>
        </p:nvGrpSpPr>
        <p:grpSpPr>
          <a:xfrm>
            <a:off x="1037243" y="1122872"/>
            <a:ext cx="301583" cy="279135"/>
            <a:chOff x="753950" y="238125"/>
            <a:chExt cx="6111125" cy="5238075"/>
          </a:xfrm>
        </p:grpSpPr>
        <p:sp>
          <p:nvSpPr>
            <p:cNvPr id="39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5495;p29"/>
          <p:cNvGrpSpPr/>
          <p:nvPr/>
        </p:nvGrpSpPr>
        <p:grpSpPr>
          <a:xfrm>
            <a:off x="3646701" y="1116386"/>
            <a:ext cx="301583" cy="279135"/>
            <a:chOff x="753950" y="238125"/>
            <a:chExt cx="6111125" cy="5238075"/>
          </a:xfrm>
        </p:grpSpPr>
        <p:sp>
          <p:nvSpPr>
            <p:cNvPr id="67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5495;p29"/>
          <p:cNvGrpSpPr/>
          <p:nvPr/>
        </p:nvGrpSpPr>
        <p:grpSpPr>
          <a:xfrm>
            <a:off x="6286820" y="1122870"/>
            <a:ext cx="301583" cy="279135"/>
            <a:chOff x="753950" y="238125"/>
            <a:chExt cx="6111125" cy="5238075"/>
          </a:xfrm>
        </p:grpSpPr>
        <p:sp>
          <p:nvSpPr>
            <p:cNvPr id="95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5495;p29"/>
          <p:cNvGrpSpPr/>
          <p:nvPr/>
        </p:nvGrpSpPr>
        <p:grpSpPr>
          <a:xfrm>
            <a:off x="1061731" y="2507143"/>
            <a:ext cx="301583" cy="279135"/>
            <a:chOff x="753950" y="238125"/>
            <a:chExt cx="6111125" cy="5238075"/>
          </a:xfrm>
        </p:grpSpPr>
        <p:sp>
          <p:nvSpPr>
            <p:cNvPr id="123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5495;p29"/>
          <p:cNvGrpSpPr/>
          <p:nvPr/>
        </p:nvGrpSpPr>
        <p:grpSpPr>
          <a:xfrm>
            <a:off x="3652415" y="2507143"/>
            <a:ext cx="301583" cy="279135"/>
            <a:chOff x="753950" y="238125"/>
            <a:chExt cx="6111125" cy="5238075"/>
          </a:xfrm>
        </p:grpSpPr>
        <p:sp>
          <p:nvSpPr>
            <p:cNvPr id="151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5495;p29"/>
          <p:cNvGrpSpPr/>
          <p:nvPr/>
        </p:nvGrpSpPr>
        <p:grpSpPr>
          <a:xfrm>
            <a:off x="6287280" y="2519077"/>
            <a:ext cx="301583" cy="279135"/>
            <a:chOff x="753950" y="238125"/>
            <a:chExt cx="6111125" cy="5238075"/>
          </a:xfrm>
        </p:grpSpPr>
        <p:sp>
          <p:nvSpPr>
            <p:cNvPr id="179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5844;p38">
            <a:extLst>
              <a:ext uri="{FF2B5EF4-FFF2-40B4-BE49-F238E27FC236}">
                <a16:creationId xmlns:a16="http://schemas.microsoft.com/office/drawing/2014/main" id="{713DFA2C-7E31-424A-97EC-DE098E6910D4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207" name="Google Shape;5845;p38">
              <a:extLst>
                <a:ext uri="{FF2B5EF4-FFF2-40B4-BE49-F238E27FC236}">
                  <a16:creationId xmlns:a16="http://schemas.microsoft.com/office/drawing/2014/main" id="{CBA78730-C680-4866-87FB-ACAEF18EA7F6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846;p38">
              <a:extLst>
                <a:ext uri="{FF2B5EF4-FFF2-40B4-BE49-F238E27FC236}">
                  <a16:creationId xmlns:a16="http://schemas.microsoft.com/office/drawing/2014/main" id="{0CF80601-C553-4F0E-BADB-6AB51AF7ABE9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847;p38">
              <a:extLst>
                <a:ext uri="{FF2B5EF4-FFF2-40B4-BE49-F238E27FC236}">
                  <a16:creationId xmlns:a16="http://schemas.microsoft.com/office/drawing/2014/main" id="{022C9960-0793-43F4-B0AD-3CEC8E2DE328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848;p38">
              <a:extLst>
                <a:ext uri="{FF2B5EF4-FFF2-40B4-BE49-F238E27FC236}">
                  <a16:creationId xmlns:a16="http://schemas.microsoft.com/office/drawing/2014/main" id="{DFCA1C5E-881E-4AD1-935F-5C0F616B5516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49;p38">
              <a:extLst>
                <a:ext uri="{FF2B5EF4-FFF2-40B4-BE49-F238E27FC236}">
                  <a16:creationId xmlns:a16="http://schemas.microsoft.com/office/drawing/2014/main" id="{D3F0A879-AFE7-4B6A-BCB4-6352DC4203D0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50;p38">
              <a:extLst>
                <a:ext uri="{FF2B5EF4-FFF2-40B4-BE49-F238E27FC236}">
                  <a16:creationId xmlns:a16="http://schemas.microsoft.com/office/drawing/2014/main" id="{87037C75-6451-4BBA-9737-96F597ECB4A6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51;p38">
              <a:extLst>
                <a:ext uri="{FF2B5EF4-FFF2-40B4-BE49-F238E27FC236}">
                  <a16:creationId xmlns:a16="http://schemas.microsoft.com/office/drawing/2014/main" id="{27EDA89C-E285-46CF-8FC7-2394099F8AFB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52;p38">
              <a:extLst>
                <a:ext uri="{FF2B5EF4-FFF2-40B4-BE49-F238E27FC236}">
                  <a16:creationId xmlns:a16="http://schemas.microsoft.com/office/drawing/2014/main" id="{51397D46-56EE-4612-A667-FC963773BBA3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53;p38">
              <a:extLst>
                <a:ext uri="{FF2B5EF4-FFF2-40B4-BE49-F238E27FC236}">
                  <a16:creationId xmlns:a16="http://schemas.microsoft.com/office/drawing/2014/main" id="{43B9E276-A40D-4E92-A29B-FF2EC675F360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4;p38">
              <a:extLst>
                <a:ext uri="{FF2B5EF4-FFF2-40B4-BE49-F238E27FC236}">
                  <a16:creationId xmlns:a16="http://schemas.microsoft.com/office/drawing/2014/main" id="{631A87DB-E33E-4C64-96D9-E68B6E3885D7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55;p38">
              <a:extLst>
                <a:ext uri="{FF2B5EF4-FFF2-40B4-BE49-F238E27FC236}">
                  <a16:creationId xmlns:a16="http://schemas.microsoft.com/office/drawing/2014/main" id="{74562963-C938-47EF-A0A7-ABCD516C015D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56;p38">
              <a:extLst>
                <a:ext uri="{FF2B5EF4-FFF2-40B4-BE49-F238E27FC236}">
                  <a16:creationId xmlns:a16="http://schemas.microsoft.com/office/drawing/2014/main" id="{31C74FF6-CE6D-4D96-BCCA-EBA5ED127A59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57;p38">
              <a:extLst>
                <a:ext uri="{FF2B5EF4-FFF2-40B4-BE49-F238E27FC236}">
                  <a16:creationId xmlns:a16="http://schemas.microsoft.com/office/drawing/2014/main" id="{6F88187A-2FA3-4031-A2A2-4A9DFAE4353E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58;p38">
              <a:extLst>
                <a:ext uri="{FF2B5EF4-FFF2-40B4-BE49-F238E27FC236}">
                  <a16:creationId xmlns:a16="http://schemas.microsoft.com/office/drawing/2014/main" id="{484566EC-316A-459C-8B8F-093211D7D4AC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859;p38">
              <a:extLst>
                <a:ext uri="{FF2B5EF4-FFF2-40B4-BE49-F238E27FC236}">
                  <a16:creationId xmlns:a16="http://schemas.microsoft.com/office/drawing/2014/main" id="{91C2EFE2-911A-40A2-A4FE-FAC5F7C44B0C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860;p38">
              <a:extLst>
                <a:ext uri="{FF2B5EF4-FFF2-40B4-BE49-F238E27FC236}">
                  <a16:creationId xmlns:a16="http://schemas.microsoft.com/office/drawing/2014/main" id="{CA0320F2-7D24-462F-BD83-B38EA54273B1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861;p38">
              <a:extLst>
                <a:ext uri="{FF2B5EF4-FFF2-40B4-BE49-F238E27FC236}">
                  <a16:creationId xmlns:a16="http://schemas.microsoft.com/office/drawing/2014/main" id="{8F94E00C-8CAF-4C6C-9F49-4CC675FECBEB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862;p38">
              <a:extLst>
                <a:ext uri="{FF2B5EF4-FFF2-40B4-BE49-F238E27FC236}">
                  <a16:creationId xmlns:a16="http://schemas.microsoft.com/office/drawing/2014/main" id="{8EE2E300-92C8-4C95-9A01-2B5BF7E7EEB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863;p38">
              <a:extLst>
                <a:ext uri="{FF2B5EF4-FFF2-40B4-BE49-F238E27FC236}">
                  <a16:creationId xmlns:a16="http://schemas.microsoft.com/office/drawing/2014/main" id="{496F298E-001C-4CF2-8DFE-0493FCE94A5B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864;p38">
              <a:extLst>
                <a:ext uri="{FF2B5EF4-FFF2-40B4-BE49-F238E27FC236}">
                  <a16:creationId xmlns:a16="http://schemas.microsoft.com/office/drawing/2014/main" id="{5C0E5B67-9E15-4A35-8E1D-47FA9C69150B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865;p38">
              <a:extLst>
                <a:ext uri="{FF2B5EF4-FFF2-40B4-BE49-F238E27FC236}">
                  <a16:creationId xmlns:a16="http://schemas.microsoft.com/office/drawing/2014/main" id="{ACA88CA1-2B0C-40A4-B71B-1CFB45B1479F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866;p38">
              <a:extLst>
                <a:ext uri="{FF2B5EF4-FFF2-40B4-BE49-F238E27FC236}">
                  <a16:creationId xmlns:a16="http://schemas.microsoft.com/office/drawing/2014/main" id="{DCA78742-56D9-44C4-8237-5E45B85EC691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867;p38">
              <a:extLst>
                <a:ext uri="{FF2B5EF4-FFF2-40B4-BE49-F238E27FC236}">
                  <a16:creationId xmlns:a16="http://schemas.microsoft.com/office/drawing/2014/main" id="{14A8F9A3-414B-47E0-A5BC-82A90A3E4E06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868;p38">
              <a:extLst>
                <a:ext uri="{FF2B5EF4-FFF2-40B4-BE49-F238E27FC236}">
                  <a16:creationId xmlns:a16="http://schemas.microsoft.com/office/drawing/2014/main" id="{13BCB29F-F2B2-4E2A-A1FE-AFDE6EC6DAA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869;p38">
              <a:extLst>
                <a:ext uri="{FF2B5EF4-FFF2-40B4-BE49-F238E27FC236}">
                  <a16:creationId xmlns:a16="http://schemas.microsoft.com/office/drawing/2014/main" id="{3AB900E6-D9E2-46A0-921F-2B7264C0277D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870;p38">
              <a:extLst>
                <a:ext uri="{FF2B5EF4-FFF2-40B4-BE49-F238E27FC236}">
                  <a16:creationId xmlns:a16="http://schemas.microsoft.com/office/drawing/2014/main" id="{E83DBB82-D7F6-40E9-9205-6BD807D3C6A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871;p38">
              <a:extLst>
                <a:ext uri="{FF2B5EF4-FFF2-40B4-BE49-F238E27FC236}">
                  <a16:creationId xmlns:a16="http://schemas.microsoft.com/office/drawing/2014/main" id="{46912385-D093-44A9-844E-0654877AA1F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501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모서리가 둥근 직사각형 154"/>
          <p:cNvSpPr/>
          <p:nvPr/>
        </p:nvSpPr>
        <p:spPr>
          <a:xfrm>
            <a:off x="627603" y="3193294"/>
            <a:ext cx="3544988" cy="1645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2219412" y="3193551"/>
            <a:ext cx="1948136" cy="16466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5" name="직선 연결선 184"/>
          <p:cNvCxnSpPr>
            <a:cxnSpLocks/>
            <a:endCxn id="183" idx="3"/>
          </p:cNvCxnSpPr>
          <p:nvPr/>
        </p:nvCxnSpPr>
        <p:spPr>
          <a:xfrm>
            <a:off x="2384439" y="4003872"/>
            <a:ext cx="1783109" cy="13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모서리가 둥근 직사각형 156"/>
          <p:cNvSpPr/>
          <p:nvPr/>
        </p:nvSpPr>
        <p:spPr>
          <a:xfrm>
            <a:off x="615480" y="681070"/>
            <a:ext cx="3544988" cy="1645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2212332" y="679367"/>
            <a:ext cx="1948136" cy="16466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7" name="직선 연결선 186"/>
          <p:cNvCxnSpPr>
            <a:endCxn id="186" idx="3"/>
          </p:cNvCxnSpPr>
          <p:nvPr/>
        </p:nvCxnSpPr>
        <p:spPr>
          <a:xfrm>
            <a:off x="2377359" y="1489688"/>
            <a:ext cx="1783109" cy="13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모서리가 둥근 직사각형 155"/>
          <p:cNvSpPr/>
          <p:nvPr/>
        </p:nvSpPr>
        <p:spPr>
          <a:xfrm>
            <a:off x="4894042" y="681985"/>
            <a:ext cx="3544988" cy="1645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모서리가 둥근 직사각형 180"/>
          <p:cNvSpPr/>
          <p:nvPr/>
        </p:nvSpPr>
        <p:spPr>
          <a:xfrm>
            <a:off x="6488906" y="678134"/>
            <a:ext cx="1948136" cy="16466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2" name="직선 연결선 181"/>
          <p:cNvCxnSpPr>
            <a:endCxn id="181" idx="3"/>
          </p:cNvCxnSpPr>
          <p:nvPr/>
        </p:nvCxnSpPr>
        <p:spPr>
          <a:xfrm>
            <a:off x="6653933" y="1488455"/>
            <a:ext cx="1783109" cy="13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47618" y="36776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ko-KR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조직도</a:t>
            </a:r>
          </a:p>
        </p:txBody>
      </p:sp>
      <p:grpSp>
        <p:nvGrpSpPr>
          <p:cNvPr id="92" name="Google Shape;21819;p108"/>
          <p:cNvGrpSpPr/>
          <p:nvPr/>
        </p:nvGrpSpPr>
        <p:grpSpPr>
          <a:xfrm>
            <a:off x="846109" y="1061836"/>
            <a:ext cx="621458" cy="705633"/>
            <a:chOff x="7606143" y="3356519"/>
            <a:chExt cx="285089" cy="365052"/>
          </a:xfrm>
        </p:grpSpPr>
        <p:sp>
          <p:nvSpPr>
            <p:cNvPr id="93" name="Google Shape;21820;p108"/>
            <p:cNvSpPr/>
            <p:nvPr/>
          </p:nvSpPr>
          <p:spPr>
            <a:xfrm>
              <a:off x="7640147" y="3361920"/>
              <a:ext cx="217186" cy="280029"/>
            </a:xfrm>
            <a:custGeom>
              <a:avLst/>
              <a:gdLst/>
              <a:ahLst/>
              <a:cxnLst/>
              <a:rect l="l" t="t" r="r" b="b"/>
              <a:pathLst>
                <a:path w="8284" h="10681" extrusionOk="0">
                  <a:moveTo>
                    <a:pt x="4140" y="0"/>
                  </a:moveTo>
                  <a:cubicBezTo>
                    <a:pt x="1855" y="0"/>
                    <a:pt x="0" y="1855"/>
                    <a:pt x="0" y="4140"/>
                  </a:cubicBezTo>
                  <a:lnTo>
                    <a:pt x="0" y="4759"/>
                  </a:lnTo>
                  <a:cubicBezTo>
                    <a:pt x="0" y="6302"/>
                    <a:pt x="681" y="7765"/>
                    <a:pt x="1862" y="8761"/>
                  </a:cubicBezTo>
                  <a:lnTo>
                    <a:pt x="4140" y="10681"/>
                  </a:lnTo>
                  <a:lnTo>
                    <a:pt x="6422" y="8761"/>
                  </a:lnTo>
                  <a:cubicBezTo>
                    <a:pt x="7602" y="7765"/>
                    <a:pt x="8283" y="6302"/>
                    <a:pt x="8283" y="4759"/>
                  </a:cubicBezTo>
                  <a:lnTo>
                    <a:pt x="8283" y="4140"/>
                  </a:lnTo>
                  <a:cubicBezTo>
                    <a:pt x="8283" y="1855"/>
                    <a:pt x="6429" y="0"/>
                    <a:pt x="414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821;p108"/>
            <p:cNvSpPr/>
            <p:nvPr/>
          </p:nvSpPr>
          <p:spPr>
            <a:xfrm>
              <a:off x="7611570" y="3561881"/>
              <a:ext cx="274340" cy="154342"/>
            </a:xfrm>
            <a:custGeom>
              <a:avLst/>
              <a:gdLst/>
              <a:ahLst/>
              <a:cxnLst/>
              <a:rect l="l" t="t" r="r" b="b"/>
              <a:pathLst>
                <a:path w="10464" h="5887" extrusionOk="0">
                  <a:moveTo>
                    <a:pt x="3705" y="1"/>
                  </a:moveTo>
                  <a:lnTo>
                    <a:pt x="3705" y="1037"/>
                  </a:lnTo>
                  <a:cubicBezTo>
                    <a:pt x="3705" y="1326"/>
                    <a:pt x="3513" y="1584"/>
                    <a:pt x="3234" y="1667"/>
                  </a:cubicBezTo>
                  <a:lnTo>
                    <a:pt x="938" y="2340"/>
                  </a:lnTo>
                  <a:cubicBezTo>
                    <a:pt x="381" y="2503"/>
                    <a:pt x="0" y="3014"/>
                    <a:pt x="0" y="3597"/>
                  </a:cubicBezTo>
                  <a:lnTo>
                    <a:pt x="0" y="5886"/>
                  </a:lnTo>
                  <a:lnTo>
                    <a:pt x="10463" y="5886"/>
                  </a:lnTo>
                  <a:lnTo>
                    <a:pt x="10463" y="3597"/>
                  </a:lnTo>
                  <a:cubicBezTo>
                    <a:pt x="10460" y="3014"/>
                    <a:pt x="10080" y="2503"/>
                    <a:pt x="9522" y="2340"/>
                  </a:cubicBezTo>
                  <a:lnTo>
                    <a:pt x="7226" y="1667"/>
                  </a:lnTo>
                  <a:cubicBezTo>
                    <a:pt x="6947" y="1584"/>
                    <a:pt x="6755" y="1326"/>
                    <a:pt x="6758" y="1037"/>
                  </a:cubicBezTo>
                  <a:lnTo>
                    <a:pt x="6758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822;p108"/>
            <p:cNvSpPr/>
            <p:nvPr/>
          </p:nvSpPr>
          <p:spPr>
            <a:xfrm>
              <a:off x="7611570" y="3604327"/>
              <a:ext cx="274340" cy="111896"/>
            </a:xfrm>
            <a:custGeom>
              <a:avLst/>
              <a:gdLst/>
              <a:ahLst/>
              <a:cxnLst/>
              <a:rect l="l" t="t" r="r" b="b"/>
              <a:pathLst>
                <a:path w="10464" h="4268" extrusionOk="0">
                  <a:moveTo>
                    <a:pt x="3347" y="1"/>
                  </a:moveTo>
                  <a:cubicBezTo>
                    <a:pt x="3311" y="19"/>
                    <a:pt x="3274" y="33"/>
                    <a:pt x="3238" y="48"/>
                  </a:cubicBezTo>
                  <a:lnTo>
                    <a:pt x="938" y="721"/>
                  </a:lnTo>
                  <a:cubicBezTo>
                    <a:pt x="384" y="884"/>
                    <a:pt x="0" y="1395"/>
                    <a:pt x="0" y="1978"/>
                  </a:cubicBezTo>
                  <a:lnTo>
                    <a:pt x="0" y="4267"/>
                  </a:lnTo>
                  <a:lnTo>
                    <a:pt x="10463" y="4267"/>
                  </a:lnTo>
                  <a:lnTo>
                    <a:pt x="10463" y="1978"/>
                  </a:lnTo>
                  <a:cubicBezTo>
                    <a:pt x="10463" y="1395"/>
                    <a:pt x="10080" y="884"/>
                    <a:pt x="9522" y="721"/>
                  </a:cubicBezTo>
                  <a:lnTo>
                    <a:pt x="7226" y="48"/>
                  </a:lnTo>
                  <a:cubicBezTo>
                    <a:pt x="7189" y="33"/>
                    <a:pt x="7150" y="19"/>
                    <a:pt x="7117" y="1"/>
                  </a:cubicBezTo>
                  <a:lnTo>
                    <a:pt x="5230" y="1435"/>
                  </a:lnTo>
                  <a:lnTo>
                    <a:pt x="334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823;p108"/>
            <p:cNvSpPr/>
            <p:nvPr/>
          </p:nvSpPr>
          <p:spPr>
            <a:xfrm>
              <a:off x="7708706" y="3561881"/>
              <a:ext cx="79963" cy="28603"/>
            </a:xfrm>
            <a:custGeom>
              <a:avLst/>
              <a:gdLst/>
              <a:ahLst/>
              <a:cxnLst/>
              <a:rect l="l" t="t" r="r" b="b"/>
              <a:pathLst>
                <a:path w="3050" h="1091" extrusionOk="0">
                  <a:moveTo>
                    <a:pt x="0" y="1"/>
                  </a:moveTo>
                  <a:lnTo>
                    <a:pt x="0" y="707"/>
                  </a:lnTo>
                  <a:cubicBezTo>
                    <a:pt x="477" y="962"/>
                    <a:pt x="1002" y="1090"/>
                    <a:pt x="1526" y="1090"/>
                  </a:cubicBezTo>
                  <a:cubicBezTo>
                    <a:pt x="2051" y="1090"/>
                    <a:pt x="2575" y="962"/>
                    <a:pt x="3050" y="707"/>
                  </a:cubicBezTo>
                  <a:lnTo>
                    <a:pt x="30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824;p108"/>
            <p:cNvSpPr/>
            <p:nvPr/>
          </p:nvSpPr>
          <p:spPr>
            <a:xfrm>
              <a:off x="7651551" y="3413280"/>
              <a:ext cx="194298" cy="160136"/>
            </a:xfrm>
            <a:custGeom>
              <a:avLst/>
              <a:gdLst/>
              <a:ahLst/>
              <a:cxnLst/>
              <a:rect l="l" t="t" r="r" b="b"/>
              <a:pathLst>
                <a:path w="7411" h="6108" extrusionOk="0">
                  <a:moveTo>
                    <a:pt x="873" y="1"/>
                  </a:moveTo>
                  <a:lnTo>
                    <a:pt x="873" y="2402"/>
                  </a:lnTo>
                  <a:lnTo>
                    <a:pt x="547" y="2402"/>
                  </a:lnTo>
                  <a:cubicBezTo>
                    <a:pt x="246" y="2402"/>
                    <a:pt x="0" y="2645"/>
                    <a:pt x="0" y="2945"/>
                  </a:cubicBezTo>
                  <a:cubicBezTo>
                    <a:pt x="0" y="3246"/>
                    <a:pt x="246" y="3489"/>
                    <a:pt x="547" y="3489"/>
                  </a:cubicBezTo>
                  <a:lnTo>
                    <a:pt x="884" y="3489"/>
                  </a:lnTo>
                  <a:cubicBezTo>
                    <a:pt x="992" y="4966"/>
                    <a:pt x="2224" y="6107"/>
                    <a:pt x="3705" y="6107"/>
                  </a:cubicBezTo>
                  <a:cubicBezTo>
                    <a:pt x="5186" y="6107"/>
                    <a:pt x="6418" y="4966"/>
                    <a:pt x="6530" y="3489"/>
                  </a:cubicBezTo>
                  <a:lnTo>
                    <a:pt x="6867" y="3489"/>
                  </a:lnTo>
                  <a:cubicBezTo>
                    <a:pt x="7167" y="3489"/>
                    <a:pt x="7410" y="3246"/>
                    <a:pt x="7410" y="2945"/>
                  </a:cubicBezTo>
                  <a:cubicBezTo>
                    <a:pt x="7410" y="2645"/>
                    <a:pt x="7167" y="2402"/>
                    <a:pt x="6867" y="2402"/>
                  </a:cubicBezTo>
                  <a:lnTo>
                    <a:pt x="6541" y="2402"/>
                  </a:lnTo>
                  <a:lnTo>
                    <a:pt x="6541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825;p108"/>
            <p:cNvSpPr/>
            <p:nvPr/>
          </p:nvSpPr>
          <p:spPr>
            <a:xfrm>
              <a:off x="7650686" y="3413490"/>
              <a:ext cx="172354" cy="159953"/>
            </a:xfrm>
            <a:custGeom>
              <a:avLst/>
              <a:gdLst/>
              <a:ahLst/>
              <a:cxnLst/>
              <a:rect l="l" t="t" r="r" b="b"/>
              <a:pathLst>
                <a:path w="6574" h="6101" extrusionOk="0">
                  <a:moveTo>
                    <a:pt x="906" y="0"/>
                  </a:moveTo>
                  <a:lnTo>
                    <a:pt x="906" y="2394"/>
                  </a:lnTo>
                  <a:lnTo>
                    <a:pt x="609" y="2394"/>
                  </a:lnTo>
                  <a:cubicBezTo>
                    <a:pt x="323" y="2394"/>
                    <a:pt x="66" y="2600"/>
                    <a:pt x="37" y="2883"/>
                  </a:cubicBezTo>
                  <a:cubicBezTo>
                    <a:pt x="0" y="3205"/>
                    <a:pt x="254" y="3484"/>
                    <a:pt x="580" y="3484"/>
                  </a:cubicBezTo>
                  <a:lnTo>
                    <a:pt x="917" y="3484"/>
                  </a:lnTo>
                  <a:cubicBezTo>
                    <a:pt x="1022" y="4979"/>
                    <a:pt x="2269" y="6100"/>
                    <a:pt x="3717" y="6100"/>
                  </a:cubicBezTo>
                  <a:cubicBezTo>
                    <a:pt x="3868" y="6100"/>
                    <a:pt x="4022" y="6088"/>
                    <a:pt x="4176" y="6063"/>
                  </a:cubicBezTo>
                  <a:cubicBezTo>
                    <a:pt x="2796" y="5853"/>
                    <a:pt x="1779" y="4665"/>
                    <a:pt x="1779" y="3267"/>
                  </a:cubicBezTo>
                  <a:lnTo>
                    <a:pt x="1779" y="2198"/>
                  </a:lnTo>
                  <a:cubicBezTo>
                    <a:pt x="1776" y="1831"/>
                    <a:pt x="2077" y="1545"/>
                    <a:pt x="2429" y="1545"/>
                  </a:cubicBezTo>
                  <a:cubicBezTo>
                    <a:pt x="2476" y="1545"/>
                    <a:pt x="2524" y="1550"/>
                    <a:pt x="2572" y="1561"/>
                  </a:cubicBezTo>
                  <a:cubicBezTo>
                    <a:pt x="2934" y="1641"/>
                    <a:pt x="3303" y="1702"/>
                    <a:pt x="3673" y="1738"/>
                  </a:cubicBezTo>
                  <a:cubicBezTo>
                    <a:pt x="3695" y="1738"/>
                    <a:pt x="3720" y="1742"/>
                    <a:pt x="3738" y="1742"/>
                  </a:cubicBezTo>
                  <a:cubicBezTo>
                    <a:pt x="4078" y="1742"/>
                    <a:pt x="4361" y="1481"/>
                    <a:pt x="4390" y="1145"/>
                  </a:cubicBezTo>
                  <a:cubicBezTo>
                    <a:pt x="5038" y="1355"/>
                    <a:pt x="5878" y="1742"/>
                    <a:pt x="6570" y="2445"/>
                  </a:cubicBezTo>
                  <a:lnTo>
                    <a:pt x="6574" y="2445"/>
                  </a:lnTo>
                  <a:lnTo>
                    <a:pt x="65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826;p108"/>
            <p:cNvSpPr/>
            <p:nvPr/>
          </p:nvSpPr>
          <p:spPr>
            <a:xfrm>
              <a:off x="7662930" y="3413385"/>
              <a:ext cx="22914" cy="65544"/>
            </a:xfrm>
            <a:custGeom>
              <a:avLst/>
              <a:gdLst/>
              <a:ahLst/>
              <a:cxnLst/>
              <a:rect l="l" t="t" r="r" b="b"/>
              <a:pathLst>
                <a:path w="874" h="2500" extrusionOk="0">
                  <a:moveTo>
                    <a:pt x="1" y="0"/>
                  </a:moveTo>
                  <a:lnTo>
                    <a:pt x="4" y="2499"/>
                  </a:lnTo>
                  <a:lnTo>
                    <a:pt x="490" y="2441"/>
                  </a:lnTo>
                  <a:cubicBezTo>
                    <a:pt x="707" y="2416"/>
                    <a:pt x="873" y="2231"/>
                    <a:pt x="873" y="2011"/>
                  </a:cubicBezTo>
                  <a:lnTo>
                    <a:pt x="87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827;p108"/>
            <p:cNvSpPr/>
            <p:nvPr/>
          </p:nvSpPr>
          <p:spPr>
            <a:xfrm>
              <a:off x="7811531" y="3413385"/>
              <a:ext cx="22914" cy="65544"/>
            </a:xfrm>
            <a:custGeom>
              <a:avLst/>
              <a:gdLst/>
              <a:ahLst/>
              <a:cxnLst/>
              <a:rect l="l" t="t" r="r" b="b"/>
              <a:pathLst>
                <a:path w="874" h="2500" extrusionOk="0">
                  <a:moveTo>
                    <a:pt x="1" y="0"/>
                  </a:moveTo>
                  <a:lnTo>
                    <a:pt x="1" y="2011"/>
                  </a:lnTo>
                  <a:cubicBezTo>
                    <a:pt x="1" y="2231"/>
                    <a:pt x="167" y="2416"/>
                    <a:pt x="388" y="2441"/>
                  </a:cubicBezTo>
                  <a:lnTo>
                    <a:pt x="873" y="2499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828;p108"/>
            <p:cNvSpPr/>
            <p:nvPr/>
          </p:nvSpPr>
          <p:spPr>
            <a:xfrm>
              <a:off x="7656192" y="3361815"/>
              <a:ext cx="186406" cy="102956"/>
            </a:xfrm>
            <a:custGeom>
              <a:avLst/>
              <a:gdLst/>
              <a:ahLst/>
              <a:cxnLst/>
              <a:rect l="l" t="t" r="r" b="b"/>
              <a:pathLst>
                <a:path w="7110" h="3927" extrusionOk="0">
                  <a:moveTo>
                    <a:pt x="3537" y="1"/>
                  </a:moveTo>
                  <a:cubicBezTo>
                    <a:pt x="2094" y="1"/>
                    <a:pt x="754" y="751"/>
                    <a:pt x="1" y="1982"/>
                  </a:cubicBezTo>
                  <a:lnTo>
                    <a:pt x="1" y="2047"/>
                  </a:lnTo>
                  <a:cubicBezTo>
                    <a:pt x="747" y="2388"/>
                    <a:pt x="2090" y="2909"/>
                    <a:pt x="3528" y="3054"/>
                  </a:cubicBezTo>
                  <a:lnTo>
                    <a:pt x="3191" y="2217"/>
                  </a:lnTo>
                  <a:lnTo>
                    <a:pt x="3191" y="2217"/>
                  </a:lnTo>
                  <a:cubicBezTo>
                    <a:pt x="3192" y="2217"/>
                    <a:pt x="5274" y="2399"/>
                    <a:pt x="6798" y="3927"/>
                  </a:cubicBezTo>
                  <a:lnTo>
                    <a:pt x="7110" y="2069"/>
                  </a:lnTo>
                  <a:cubicBezTo>
                    <a:pt x="6378" y="805"/>
                    <a:pt x="5038" y="19"/>
                    <a:pt x="3579" y="1"/>
                  </a:cubicBezTo>
                  <a:cubicBezTo>
                    <a:pt x="3565" y="1"/>
                    <a:pt x="3551" y="1"/>
                    <a:pt x="353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829;p108"/>
            <p:cNvSpPr/>
            <p:nvPr/>
          </p:nvSpPr>
          <p:spPr>
            <a:xfrm>
              <a:off x="7656192" y="3361920"/>
              <a:ext cx="186406" cy="86046"/>
            </a:xfrm>
            <a:custGeom>
              <a:avLst/>
              <a:gdLst/>
              <a:ahLst/>
              <a:cxnLst/>
              <a:rect l="l" t="t" r="r" b="b"/>
              <a:pathLst>
                <a:path w="7110" h="3282" extrusionOk="0">
                  <a:moveTo>
                    <a:pt x="3528" y="0"/>
                  </a:moveTo>
                  <a:cubicBezTo>
                    <a:pt x="2087" y="0"/>
                    <a:pt x="750" y="750"/>
                    <a:pt x="1" y="1982"/>
                  </a:cubicBezTo>
                  <a:lnTo>
                    <a:pt x="1" y="2047"/>
                  </a:lnTo>
                  <a:cubicBezTo>
                    <a:pt x="167" y="2119"/>
                    <a:pt x="363" y="2202"/>
                    <a:pt x="580" y="2289"/>
                  </a:cubicBezTo>
                  <a:cubicBezTo>
                    <a:pt x="1222" y="1264"/>
                    <a:pt x="2342" y="653"/>
                    <a:pt x="3530" y="653"/>
                  </a:cubicBezTo>
                  <a:cubicBezTo>
                    <a:pt x="3709" y="653"/>
                    <a:pt x="3890" y="667"/>
                    <a:pt x="4071" y="696"/>
                  </a:cubicBezTo>
                  <a:cubicBezTo>
                    <a:pt x="5448" y="913"/>
                    <a:pt x="6563" y="1931"/>
                    <a:pt x="6907" y="3282"/>
                  </a:cubicBezTo>
                  <a:lnTo>
                    <a:pt x="7110" y="2065"/>
                  </a:lnTo>
                  <a:cubicBezTo>
                    <a:pt x="6367" y="786"/>
                    <a:pt x="5006" y="0"/>
                    <a:pt x="3528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830;p108"/>
            <p:cNvSpPr/>
            <p:nvPr/>
          </p:nvSpPr>
          <p:spPr>
            <a:xfrm>
              <a:off x="7737283" y="3641923"/>
              <a:ext cx="22914" cy="34319"/>
            </a:xfrm>
            <a:custGeom>
              <a:avLst/>
              <a:gdLst/>
              <a:ahLst/>
              <a:cxnLst/>
              <a:rect l="l" t="t" r="r" b="b"/>
              <a:pathLst>
                <a:path w="874" h="1309" extrusionOk="0">
                  <a:moveTo>
                    <a:pt x="435" y="1"/>
                  </a:moveTo>
                  <a:cubicBezTo>
                    <a:pt x="196" y="1"/>
                    <a:pt x="0" y="196"/>
                    <a:pt x="0" y="436"/>
                  </a:cubicBezTo>
                  <a:lnTo>
                    <a:pt x="0" y="874"/>
                  </a:lnTo>
                  <a:cubicBezTo>
                    <a:pt x="0" y="1113"/>
                    <a:pt x="196" y="1308"/>
                    <a:pt x="435" y="1308"/>
                  </a:cubicBezTo>
                  <a:cubicBezTo>
                    <a:pt x="678" y="1308"/>
                    <a:pt x="870" y="1113"/>
                    <a:pt x="873" y="874"/>
                  </a:cubicBezTo>
                  <a:lnTo>
                    <a:pt x="873" y="439"/>
                  </a:lnTo>
                  <a:cubicBezTo>
                    <a:pt x="873" y="196"/>
                    <a:pt x="678" y="1"/>
                    <a:pt x="4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831;p108"/>
            <p:cNvSpPr/>
            <p:nvPr/>
          </p:nvSpPr>
          <p:spPr>
            <a:xfrm>
              <a:off x="7709073" y="3476516"/>
              <a:ext cx="10671" cy="16386"/>
            </a:xfrm>
            <a:custGeom>
              <a:avLst/>
              <a:gdLst/>
              <a:ahLst/>
              <a:cxnLst/>
              <a:rect l="l" t="t" r="r" b="b"/>
              <a:pathLst>
                <a:path w="407" h="625" extrusionOk="0">
                  <a:moveTo>
                    <a:pt x="204" y="1"/>
                  </a:moveTo>
                  <a:cubicBezTo>
                    <a:pt x="91" y="1"/>
                    <a:pt x="1" y="91"/>
                    <a:pt x="1" y="204"/>
                  </a:cubicBezTo>
                  <a:lnTo>
                    <a:pt x="1" y="421"/>
                  </a:lnTo>
                  <a:cubicBezTo>
                    <a:pt x="1" y="557"/>
                    <a:pt x="102" y="625"/>
                    <a:pt x="204" y="625"/>
                  </a:cubicBezTo>
                  <a:cubicBezTo>
                    <a:pt x="305" y="625"/>
                    <a:pt x="406" y="557"/>
                    <a:pt x="406" y="421"/>
                  </a:cubicBezTo>
                  <a:lnTo>
                    <a:pt x="406" y="204"/>
                  </a:lnTo>
                  <a:cubicBezTo>
                    <a:pt x="406" y="91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832;p108"/>
            <p:cNvSpPr/>
            <p:nvPr/>
          </p:nvSpPr>
          <p:spPr>
            <a:xfrm>
              <a:off x="7777631" y="3476516"/>
              <a:ext cx="10671" cy="16386"/>
            </a:xfrm>
            <a:custGeom>
              <a:avLst/>
              <a:gdLst/>
              <a:ahLst/>
              <a:cxnLst/>
              <a:rect l="l" t="t" r="r" b="b"/>
              <a:pathLst>
                <a:path w="407" h="625" extrusionOk="0">
                  <a:moveTo>
                    <a:pt x="203" y="1"/>
                  </a:moveTo>
                  <a:cubicBezTo>
                    <a:pt x="91" y="1"/>
                    <a:pt x="1" y="91"/>
                    <a:pt x="1" y="204"/>
                  </a:cubicBezTo>
                  <a:lnTo>
                    <a:pt x="1" y="421"/>
                  </a:lnTo>
                  <a:cubicBezTo>
                    <a:pt x="1" y="557"/>
                    <a:pt x="102" y="625"/>
                    <a:pt x="203" y="625"/>
                  </a:cubicBezTo>
                  <a:cubicBezTo>
                    <a:pt x="305" y="625"/>
                    <a:pt x="406" y="557"/>
                    <a:pt x="406" y="421"/>
                  </a:cubicBezTo>
                  <a:lnTo>
                    <a:pt x="406" y="204"/>
                  </a:lnTo>
                  <a:cubicBezTo>
                    <a:pt x="406" y="91"/>
                    <a:pt x="316" y="1"/>
                    <a:pt x="20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833;p108"/>
            <p:cNvSpPr/>
            <p:nvPr/>
          </p:nvSpPr>
          <p:spPr>
            <a:xfrm>
              <a:off x="7723912" y="3516472"/>
              <a:ext cx="49630" cy="16491"/>
            </a:xfrm>
            <a:custGeom>
              <a:avLst/>
              <a:gdLst/>
              <a:ahLst/>
              <a:cxnLst/>
              <a:rect l="l" t="t" r="r" b="b"/>
              <a:pathLst>
                <a:path w="1893" h="629" extrusionOk="0">
                  <a:moveTo>
                    <a:pt x="293" y="0"/>
                  </a:moveTo>
                  <a:cubicBezTo>
                    <a:pt x="136" y="0"/>
                    <a:pt x="1" y="205"/>
                    <a:pt x="148" y="353"/>
                  </a:cubicBezTo>
                  <a:cubicBezTo>
                    <a:pt x="326" y="527"/>
                    <a:pt x="623" y="628"/>
                    <a:pt x="945" y="628"/>
                  </a:cubicBezTo>
                  <a:cubicBezTo>
                    <a:pt x="1271" y="628"/>
                    <a:pt x="1568" y="527"/>
                    <a:pt x="1742" y="353"/>
                  </a:cubicBezTo>
                  <a:cubicBezTo>
                    <a:pt x="1892" y="205"/>
                    <a:pt x="1758" y="0"/>
                    <a:pt x="1599" y="0"/>
                  </a:cubicBezTo>
                  <a:cubicBezTo>
                    <a:pt x="1551" y="0"/>
                    <a:pt x="1501" y="19"/>
                    <a:pt x="1456" y="63"/>
                  </a:cubicBezTo>
                  <a:cubicBezTo>
                    <a:pt x="1383" y="136"/>
                    <a:pt x="1206" y="223"/>
                    <a:pt x="945" y="223"/>
                  </a:cubicBezTo>
                  <a:cubicBezTo>
                    <a:pt x="688" y="223"/>
                    <a:pt x="510" y="136"/>
                    <a:pt x="434" y="63"/>
                  </a:cubicBezTo>
                  <a:cubicBezTo>
                    <a:pt x="390" y="19"/>
                    <a:pt x="340" y="0"/>
                    <a:pt x="29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834;p108"/>
            <p:cNvSpPr/>
            <p:nvPr/>
          </p:nvSpPr>
          <p:spPr>
            <a:xfrm>
              <a:off x="7606143" y="3356519"/>
              <a:ext cx="285089" cy="365052"/>
            </a:xfrm>
            <a:custGeom>
              <a:avLst/>
              <a:gdLst/>
              <a:ahLst/>
              <a:cxnLst/>
              <a:rect l="l" t="t" r="r" b="b"/>
              <a:pathLst>
                <a:path w="10874" h="13924" extrusionOk="0">
                  <a:moveTo>
                    <a:pt x="5437" y="409"/>
                  </a:moveTo>
                  <a:cubicBezTo>
                    <a:pt x="6759" y="413"/>
                    <a:pt x="7990" y="1076"/>
                    <a:pt x="8718" y="2177"/>
                  </a:cubicBezTo>
                  <a:lnTo>
                    <a:pt x="8577" y="3730"/>
                  </a:lnTo>
                  <a:cubicBezTo>
                    <a:pt x="7060" y="2405"/>
                    <a:pt x="5202" y="2227"/>
                    <a:pt x="5118" y="2220"/>
                  </a:cubicBezTo>
                  <a:cubicBezTo>
                    <a:pt x="5112" y="2220"/>
                    <a:pt x="5105" y="2219"/>
                    <a:pt x="5098" y="2219"/>
                  </a:cubicBezTo>
                  <a:cubicBezTo>
                    <a:pt x="4957" y="2219"/>
                    <a:pt x="4857" y="2364"/>
                    <a:pt x="4912" y="2499"/>
                  </a:cubicBezTo>
                  <a:lnTo>
                    <a:pt x="5118" y="3017"/>
                  </a:lnTo>
                  <a:cubicBezTo>
                    <a:pt x="3930" y="2847"/>
                    <a:pt x="2833" y="2434"/>
                    <a:pt x="2178" y="2148"/>
                  </a:cubicBezTo>
                  <a:cubicBezTo>
                    <a:pt x="2909" y="1061"/>
                    <a:pt x="4130" y="413"/>
                    <a:pt x="5437" y="409"/>
                  </a:cubicBezTo>
                  <a:close/>
                  <a:moveTo>
                    <a:pt x="8037" y="3817"/>
                  </a:moveTo>
                  <a:cubicBezTo>
                    <a:pt x="8211" y="3948"/>
                    <a:pt x="8374" y="4093"/>
                    <a:pt x="8530" y="4245"/>
                  </a:cubicBezTo>
                  <a:lnTo>
                    <a:pt x="8519" y="4361"/>
                  </a:lnTo>
                  <a:lnTo>
                    <a:pt x="8269" y="4361"/>
                  </a:lnTo>
                  <a:cubicBezTo>
                    <a:pt x="8142" y="4361"/>
                    <a:pt x="8037" y="4259"/>
                    <a:pt x="8037" y="4129"/>
                  </a:cubicBezTo>
                  <a:lnTo>
                    <a:pt x="8037" y="3817"/>
                  </a:lnTo>
                  <a:close/>
                  <a:moveTo>
                    <a:pt x="2373" y="2669"/>
                  </a:moveTo>
                  <a:cubicBezTo>
                    <a:pt x="3137" y="2977"/>
                    <a:pt x="4249" y="3343"/>
                    <a:pt x="5419" y="3459"/>
                  </a:cubicBezTo>
                  <a:cubicBezTo>
                    <a:pt x="5427" y="3460"/>
                    <a:pt x="5435" y="3460"/>
                    <a:pt x="5444" y="3460"/>
                  </a:cubicBezTo>
                  <a:cubicBezTo>
                    <a:pt x="5583" y="3460"/>
                    <a:pt x="5680" y="3317"/>
                    <a:pt x="5625" y="3180"/>
                  </a:cubicBezTo>
                  <a:lnTo>
                    <a:pt x="5423" y="2676"/>
                  </a:lnTo>
                  <a:lnTo>
                    <a:pt x="5423" y="2676"/>
                  </a:lnTo>
                  <a:cubicBezTo>
                    <a:pt x="6205" y="2829"/>
                    <a:pt x="6955" y="3118"/>
                    <a:pt x="7632" y="3538"/>
                  </a:cubicBezTo>
                  <a:lnTo>
                    <a:pt x="7632" y="4129"/>
                  </a:lnTo>
                  <a:cubicBezTo>
                    <a:pt x="7632" y="4484"/>
                    <a:pt x="7918" y="4770"/>
                    <a:pt x="8269" y="4770"/>
                  </a:cubicBezTo>
                  <a:lnTo>
                    <a:pt x="8599" y="4770"/>
                  </a:lnTo>
                  <a:cubicBezTo>
                    <a:pt x="8802" y="4770"/>
                    <a:pt x="8957" y="4947"/>
                    <a:pt x="8936" y="5146"/>
                  </a:cubicBezTo>
                  <a:cubicBezTo>
                    <a:pt x="8921" y="5317"/>
                    <a:pt x="8755" y="5451"/>
                    <a:pt x="8566" y="5451"/>
                  </a:cubicBezTo>
                  <a:lnTo>
                    <a:pt x="8476" y="5451"/>
                  </a:lnTo>
                  <a:lnTo>
                    <a:pt x="8476" y="5440"/>
                  </a:lnTo>
                  <a:cubicBezTo>
                    <a:pt x="8476" y="5324"/>
                    <a:pt x="8385" y="5233"/>
                    <a:pt x="8273" y="5233"/>
                  </a:cubicBezTo>
                  <a:cubicBezTo>
                    <a:pt x="8161" y="5233"/>
                    <a:pt x="8070" y="5324"/>
                    <a:pt x="8070" y="5440"/>
                  </a:cubicBezTo>
                  <a:cubicBezTo>
                    <a:pt x="8066" y="6889"/>
                    <a:pt x="6889" y="8066"/>
                    <a:pt x="5441" y="8066"/>
                  </a:cubicBezTo>
                  <a:cubicBezTo>
                    <a:pt x="3988" y="8066"/>
                    <a:pt x="2811" y="6889"/>
                    <a:pt x="2811" y="5440"/>
                  </a:cubicBezTo>
                  <a:cubicBezTo>
                    <a:pt x="2811" y="5304"/>
                    <a:pt x="2709" y="5236"/>
                    <a:pt x="2607" y="5236"/>
                  </a:cubicBezTo>
                  <a:cubicBezTo>
                    <a:pt x="2504" y="5236"/>
                    <a:pt x="2402" y="5304"/>
                    <a:pt x="2402" y="5440"/>
                  </a:cubicBezTo>
                  <a:lnTo>
                    <a:pt x="2402" y="5451"/>
                  </a:lnTo>
                  <a:lnTo>
                    <a:pt x="2279" y="5451"/>
                  </a:lnTo>
                  <a:cubicBezTo>
                    <a:pt x="2076" y="5451"/>
                    <a:pt x="1920" y="5277"/>
                    <a:pt x="1938" y="5074"/>
                  </a:cubicBezTo>
                  <a:cubicBezTo>
                    <a:pt x="1957" y="4904"/>
                    <a:pt x="2120" y="4770"/>
                    <a:pt x="2308" y="4770"/>
                  </a:cubicBezTo>
                  <a:lnTo>
                    <a:pt x="2605" y="4770"/>
                  </a:lnTo>
                  <a:cubicBezTo>
                    <a:pt x="2956" y="4770"/>
                    <a:pt x="3242" y="4484"/>
                    <a:pt x="3242" y="4129"/>
                  </a:cubicBezTo>
                  <a:lnTo>
                    <a:pt x="3242" y="3622"/>
                  </a:lnTo>
                  <a:cubicBezTo>
                    <a:pt x="3242" y="3486"/>
                    <a:pt x="3141" y="3418"/>
                    <a:pt x="3039" y="3418"/>
                  </a:cubicBezTo>
                  <a:cubicBezTo>
                    <a:pt x="2938" y="3418"/>
                    <a:pt x="2837" y="3486"/>
                    <a:pt x="2837" y="3622"/>
                  </a:cubicBezTo>
                  <a:lnTo>
                    <a:pt x="2837" y="4129"/>
                  </a:lnTo>
                  <a:cubicBezTo>
                    <a:pt x="2837" y="4256"/>
                    <a:pt x="2732" y="4361"/>
                    <a:pt x="2605" y="4361"/>
                  </a:cubicBezTo>
                  <a:lnTo>
                    <a:pt x="2373" y="4361"/>
                  </a:lnTo>
                  <a:lnTo>
                    <a:pt x="2373" y="2669"/>
                  </a:lnTo>
                  <a:close/>
                  <a:moveTo>
                    <a:pt x="1960" y="2499"/>
                  </a:moveTo>
                  <a:lnTo>
                    <a:pt x="1960" y="4440"/>
                  </a:lnTo>
                  <a:cubicBezTo>
                    <a:pt x="1641" y="4585"/>
                    <a:pt x="1468" y="4933"/>
                    <a:pt x="1544" y="5273"/>
                  </a:cubicBezTo>
                  <a:cubicBezTo>
                    <a:pt x="1620" y="5617"/>
                    <a:pt x="1924" y="5860"/>
                    <a:pt x="2275" y="5860"/>
                  </a:cubicBezTo>
                  <a:lnTo>
                    <a:pt x="2427" y="5860"/>
                  </a:lnTo>
                  <a:cubicBezTo>
                    <a:pt x="2543" y="6697"/>
                    <a:pt x="3007" y="7450"/>
                    <a:pt x="3702" y="7932"/>
                  </a:cubicBezTo>
                  <a:lnTo>
                    <a:pt x="3702" y="8870"/>
                  </a:lnTo>
                  <a:cubicBezTo>
                    <a:pt x="3702" y="8953"/>
                    <a:pt x="3681" y="9036"/>
                    <a:pt x="3637" y="9105"/>
                  </a:cubicBezTo>
                  <a:lnTo>
                    <a:pt x="3286" y="8808"/>
                  </a:lnTo>
                  <a:cubicBezTo>
                    <a:pt x="2152" y="7856"/>
                    <a:pt x="1497" y="6447"/>
                    <a:pt x="1500" y="4965"/>
                  </a:cubicBezTo>
                  <a:lnTo>
                    <a:pt x="1500" y="4346"/>
                  </a:lnTo>
                  <a:cubicBezTo>
                    <a:pt x="1497" y="3701"/>
                    <a:pt x="1656" y="3068"/>
                    <a:pt x="1960" y="2499"/>
                  </a:cubicBezTo>
                  <a:close/>
                  <a:moveTo>
                    <a:pt x="9070" y="2829"/>
                  </a:moveTo>
                  <a:cubicBezTo>
                    <a:pt x="9272" y="3307"/>
                    <a:pt x="9374" y="3825"/>
                    <a:pt x="9374" y="4346"/>
                  </a:cubicBezTo>
                  <a:lnTo>
                    <a:pt x="9374" y="4965"/>
                  </a:lnTo>
                  <a:cubicBezTo>
                    <a:pt x="9377" y="6447"/>
                    <a:pt x="8722" y="7856"/>
                    <a:pt x="7585" y="8812"/>
                  </a:cubicBezTo>
                  <a:lnTo>
                    <a:pt x="7233" y="9105"/>
                  </a:lnTo>
                  <a:cubicBezTo>
                    <a:pt x="7190" y="9036"/>
                    <a:pt x="7168" y="8953"/>
                    <a:pt x="7168" y="8870"/>
                  </a:cubicBezTo>
                  <a:lnTo>
                    <a:pt x="7168" y="8707"/>
                  </a:lnTo>
                  <a:cubicBezTo>
                    <a:pt x="7168" y="8571"/>
                    <a:pt x="7066" y="8503"/>
                    <a:pt x="6964" y="8503"/>
                  </a:cubicBezTo>
                  <a:cubicBezTo>
                    <a:pt x="6861" y="8503"/>
                    <a:pt x="6759" y="8571"/>
                    <a:pt x="6759" y="8707"/>
                  </a:cubicBezTo>
                  <a:lnTo>
                    <a:pt x="6759" y="8870"/>
                  </a:lnTo>
                  <a:cubicBezTo>
                    <a:pt x="6759" y="9051"/>
                    <a:pt x="6817" y="9225"/>
                    <a:pt x="6922" y="9369"/>
                  </a:cubicBezTo>
                  <a:lnTo>
                    <a:pt x="5437" y="10619"/>
                  </a:lnTo>
                  <a:lnTo>
                    <a:pt x="3956" y="9369"/>
                  </a:lnTo>
                  <a:cubicBezTo>
                    <a:pt x="4057" y="9225"/>
                    <a:pt x="4115" y="9051"/>
                    <a:pt x="4115" y="8870"/>
                  </a:cubicBezTo>
                  <a:lnTo>
                    <a:pt x="4115" y="8171"/>
                  </a:lnTo>
                  <a:cubicBezTo>
                    <a:pt x="4547" y="8380"/>
                    <a:pt x="4997" y="8477"/>
                    <a:pt x="5437" y="8477"/>
                  </a:cubicBezTo>
                  <a:cubicBezTo>
                    <a:pt x="6887" y="8477"/>
                    <a:pt x="8227" y="7424"/>
                    <a:pt x="8447" y="5860"/>
                  </a:cubicBezTo>
                  <a:lnTo>
                    <a:pt x="8566" y="5860"/>
                  </a:lnTo>
                  <a:cubicBezTo>
                    <a:pt x="8965" y="5860"/>
                    <a:pt x="9305" y="5563"/>
                    <a:pt x="9345" y="5186"/>
                  </a:cubicBezTo>
                  <a:cubicBezTo>
                    <a:pt x="9374" y="4871"/>
                    <a:pt x="9207" y="4571"/>
                    <a:pt x="8925" y="4437"/>
                  </a:cubicBezTo>
                  <a:lnTo>
                    <a:pt x="9070" y="2829"/>
                  </a:lnTo>
                  <a:close/>
                  <a:moveTo>
                    <a:pt x="5437" y="11092"/>
                  </a:moveTo>
                  <a:cubicBezTo>
                    <a:pt x="5553" y="11092"/>
                    <a:pt x="5669" y="11169"/>
                    <a:pt x="5669" y="11325"/>
                  </a:cubicBezTo>
                  <a:lnTo>
                    <a:pt x="5669" y="11756"/>
                  </a:lnTo>
                  <a:cubicBezTo>
                    <a:pt x="5669" y="11883"/>
                    <a:pt x="5564" y="11988"/>
                    <a:pt x="5437" y="11988"/>
                  </a:cubicBezTo>
                  <a:cubicBezTo>
                    <a:pt x="5307" y="11988"/>
                    <a:pt x="5205" y="11883"/>
                    <a:pt x="5205" y="11756"/>
                  </a:cubicBezTo>
                  <a:lnTo>
                    <a:pt x="5205" y="11325"/>
                  </a:lnTo>
                  <a:cubicBezTo>
                    <a:pt x="5205" y="11169"/>
                    <a:pt x="5321" y="11092"/>
                    <a:pt x="5437" y="11092"/>
                  </a:cubicBezTo>
                  <a:close/>
                  <a:moveTo>
                    <a:pt x="5437" y="0"/>
                  </a:moveTo>
                  <a:cubicBezTo>
                    <a:pt x="3036" y="0"/>
                    <a:pt x="1091" y="1949"/>
                    <a:pt x="1091" y="4346"/>
                  </a:cubicBezTo>
                  <a:lnTo>
                    <a:pt x="1091" y="4965"/>
                  </a:lnTo>
                  <a:cubicBezTo>
                    <a:pt x="1091" y="6570"/>
                    <a:pt x="1797" y="8091"/>
                    <a:pt x="3025" y="9123"/>
                  </a:cubicBezTo>
                  <a:lnTo>
                    <a:pt x="3279" y="9333"/>
                  </a:lnTo>
                  <a:lnTo>
                    <a:pt x="1087" y="9978"/>
                  </a:lnTo>
                  <a:cubicBezTo>
                    <a:pt x="446" y="10170"/>
                    <a:pt x="4" y="10757"/>
                    <a:pt x="1" y="11427"/>
                  </a:cubicBezTo>
                  <a:lnTo>
                    <a:pt x="1" y="13719"/>
                  </a:lnTo>
                  <a:cubicBezTo>
                    <a:pt x="1" y="13855"/>
                    <a:pt x="102" y="13923"/>
                    <a:pt x="204" y="13923"/>
                  </a:cubicBezTo>
                  <a:cubicBezTo>
                    <a:pt x="305" y="13923"/>
                    <a:pt x="406" y="13855"/>
                    <a:pt x="406" y="13719"/>
                  </a:cubicBezTo>
                  <a:lnTo>
                    <a:pt x="406" y="11427"/>
                  </a:lnTo>
                  <a:cubicBezTo>
                    <a:pt x="406" y="11282"/>
                    <a:pt x="435" y="11137"/>
                    <a:pt x="493" y="11003"/>
                  </a:cubicBezTo>
                  <a:lnTo>
                    <a:pt x="1732" y="12086"/>
                  </a:lnTo>
                  <a:cubicBezTo>
                    <a:pt x="1877" y="12212"/>
                    <a:pt x="1960" y="12397"/>
                    <a:pt x="1960" y="12589"/>
                  </a:cubicBezTo>
                  <a:lnTo>
                    <a:pt x="1960" y="13719"/>
                  </a:lnTo>
                  <a:cubicBezTo>
                    <a:pt x="1960" y="13855"/>
                    <a:pt x="2062" y="13923"/>
                    <a:pt x="2163" y="13923"/>
                  </a:cubicBezTo>
                  <a:cubicBezTo>
                    <a:pt x="2264" y="13923"/>
                    <a:pt x="2366" y="13855"/>
                    <a:pt x="2366" y="13719"/>
                  </a:cubicBezTo>
                  <a:lnTo>
                    <a:pt x="2366" y="12589"/>
                  </a:lnTo>
                  <a:cubicBezTo>
                    <a:pt x="2366" y="12278"/>
                    <a:pt x="2232" y="11984"/>
                    <a:pt x="2000" y="11778"/>
                  </a:cubicBezTo>
                  <a:lnTo>
                    <a:pt x="725" y="10659"/>
                  </a:lnTo>
                  <a:cubicBezTo>
                    <a:pt x="856" y="10521"/>
                    <a:pt x="1019" y="10423"/>
                    <a:pt x="1203" y="10369"/>
                  </a:cubicBezTo>
                  <a:lnTo>
                    <a:pt x="3499" y="9692"/>
                  </a:lnTo>
                  <a:cubicBezTo>
                    <a:pt x="3547" y="9681"/>
                    <a:pt x="3594" y="9659"/>
                    <a:pt x="3637" y="9637"/>
                  </a:cubicBezTo>
                  <a:lnTo>
                    <a:pt x="5042" y="10818"/>
                  </a:lnTo>
                  <a:cubicBezTo>
                    <a:pt x="4887" y="10941"/>
                    <a:pt x="4796" y="11126"/>
                    <a:pt x="4796" y="11322"/>
                  </a:cubicBezTo>
                  <a:lnTo>
                    <a:pt x="4796" y="11756"/>
                  </a:lnTo>
                  <a:cubicBezTo>
                    <a:pt x="4800" y="12031"/>
                    <a:pt x="4973" y="12274"/>
                    <a:pt x="5234" y="12365"/>
                  </a:cubicBezTo>
                  <a:lnTo>
                    <a:pt x="5234" y="13719"/>
                  </a:lnTo>
                  <a:cubicBezTo>
                    <a:pt x="5234" y="13855"/>
                    <a:pt x="5336" y="13923"/>
                    <a:pt x="5437" y="13923"/>
                  </a:cubicBezTo>
                  <a:cubicBezTo>
                    <a:pt x="5538" y="13923"/>
                    <a:pt x="5640" y="13855"/>
                    <a:pt x="5640" y="13719"/>
                  </a:cubicBezTo>
                  <a:lnTo>
                    <a:pt x="5640" y="12365"/>
                  </a:lnTo>
                  <a:cubicBezTo>
                    <a:pt x="5901" y="12278"/>
                    <a:pt x="6078" y="12031"/>
                    <a:pt x="6078" y="11760"/>
                  </a:cubicBezTo>
                  <a:lnTo>
                    <a:pt x="6078" y="11325"/>
                  </a:lnTo>
                  <a:cubicBezTo>
                    <a:pt x="6078" y="11126"/>
                    <a:pt x="5988" y="10941"/>
                    <a:pt x="5832" y="10822"/>
                  </a:cubicBezTo>
                  <a:lnTo>
                    <a:pt x="7237" y="9641"/>
                  </a:lnTo>
                  <a:cubicBezTo>
                    <a:pt x="7281" y="9663"/>
                    <a:pt x="7328" y="9681"/>
                    <a:pt x="7375" y="9695"/>
                  </a:cubicBezTo>
                  <a:lnTo>
                    <a:pt x="9674" y="10373"/>
                  </a:lnTo>
                  <a:cubicBezTo>
                    <a:pt x="9856" y="10423"/>
                    <a:pt x="10019" y="10525"/>
                    <a:pt x="10153" y="10662"/>
                  </a:cubicBezTo>
                  <a:lnTo>
                    <a:pt x="8874" y="11781"/>
                  </a:lnTo>
                  <a:cubicBezTo>
                    <a:pt x="8639" y="11984"/>
                    <a:pt x="8505" y="12278"/>
                    <a:pt x="8505" y="12589"/>
                  </a:cubicBezTo>
                  <a:lnTo>
                    <a:pt x="8505" y="13723"/>
                  </a:lnTo>
                  <a:cubicBezTo>
                    <a:pt x="8505" y="13857"/>
                    <a:pt x="8607" y="13924"/>
                    <a:pt x="8709" y="13924"/>
                  </a:cubicBezTo>
                  <a:cubicBezTo>
                    <a:pt x="8812" y="13924"/>
                    <a:pt x="8914" y="13857"/>
                    <a:pt x="8914" y="13723"/>
                  </a:cubicBezTo>
                  <a:lnTo>
                    <a:pt x="8914" y="12589"/>
                  </a:lnTo>
                  <a:cubicBezTo>
                    <a:pt x="8914" y="12397"/>
                    <a:pt x="8994" y="12212"/>
                    <a:pt x="9138" y="12086"/>
                  </a:cubicBezTo>
                  <a:lnTo>
                    <a:pt x="10377" y="11003"/>
                  </a:lnTo>
                  <a:cubicBezTo>
                    <a:pt x="10435" y="11137"/>
                    <a:pt x="10464" y="11282"/>
                    <a:pt x="10464" y="11430"/>
                  </a:cubicBezTo>
                  <a:lnTo>
                    <a:pt x="10464" y="13719"/>
                  </a:lnTo>
                  <a:cubicBezTo>
                    <a:pt x="10464" y="13855"/>
                    <a:pt x="10566" y="13923"/>
                    <a:pt x="10669" y="13923"/>
                  </a:cubicBezTo>
                  <a:cubicBezTo>
                    <a:pt x="10771" y="13923"/>
                    <a:pt x="10873" y="13855"/>
                    <a:pt x="10873" y="13719"/>
                  </a:cubicBezTo>
                  <a:lnTo>
                    <a:pt x="10873" y="11430"/>
                  </a:lnTo>
                  <a:cubicBezTo>
                    <a:pt x="10870" y="10760"/>
                    <a:pt x="10428" y="10170"/>
                    <a:pt x="9787" y="9978"/>
                  </a:cubicBezTo>
                  <a:lnTo>
                    <a:pt x="7599" y="9333"/>
                  </a:lnTo>
                  <a:lnTo>
                    <a:pt x="7849" y="9123"/>
                  </a:lnTo>
                  <a:cubicBezTo>
                    <a:pt x="9077" y="8091"/>
                    <a:pt x="9783" y="6570"/>
                    <a:pt x="9783" y="4965"/>
                  </a:cubicBezTo>
                  <a:lnTo>
                    <a:pt x="9783" y="4346"/>
                  </a:lnTo>
                  <a:cubicBezTo>
                    <a:pt x="9783" y="1949"/>
                    <a:pt x="7838" y="0"/>
                    <a:pt x="543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835;p108"/>
            <p:cNvSpPr/>
            <p:nvPr/>
          </p:nvSpPr>
          <p:spPr>
            <a:xfrm>
              <a:off x="7701574" y="3459423"/>
              <a:ext cx="25667" cy="10671"/>
            </a:xfrm>
            <a:custGeom>
              <a:avLst/>
              <a:gdLst/>
              <a:ahLst/>
              <a:cxnLst/>
              <a:rect l="l" t="t" r="r" b="b"/>
              <a:pathLst>
                <a:path w="979" h="407" extrusionOk="0">
                  <a:moveTo>
                    <a:pt x="272" y="1"/>
                  </a:moveTo>
                  <a:cubicBezTo>
                    <a:pt x="1" y="1"/>
                    <a:pt x="1" y="407"/>
                    <a:pt x="272" y="407"/>
                  </a:cubicBezTo>
                  <a:lnTo>
                    <a:pt x="707" y="407"/>
                  </a:lnTo>
                  <a:cubicBezTo>
                    <a:pt x="979" y="407"/>
                    <a:pt x="979" y="1"/>
                    <a:pt x="7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836;p108"/>
            <p:cNvSpPr/>
            <p:nvPr/>
          </p:nvSpPr>
          <p:spPr>
            <a:xfrm>
              <a:off x="7770133" y="3459423"/>
              <a:ext cx="25667" cy="10671"/>
            </a:xfrm>
            <a:custGeom>
              <a:avLst/>
              <a:gdLst/>
              <a:ahLst/>
              <a:cxnLst/>
              <a:rect l="l" t="t" r="r" b="b"/>
              <a:pathLst>
                <a:path w="979" h="407" extrusionOk="0">
                  <a:moveTo>
                    <a:pt x="272" y="1"/>
                  </a:moveTo>
                  <a:cubicBezTo>
                    <a:pt x="1" y="1"/>
                    <a:pt x="1" y="407"/>
                    <a:pt x="272" y="407"/>
                  </a:cubicBezTo>
                  <a:lnTo>
                    <a:pt x="710" y="407"/>
                  </a:lnTo>
                  <a:cubicBezTo>
                    <a:pt x="978" y="407"/>
                    <a:pt x="978" y="1"/>
                    <a:pt x="71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21854;p108"/>
          <p:cNvGrpSpPr/>
          <p:nvPr/>
        </p:nvGrpSpPr>
        <p:grpSpPr>
          <a:xfrm>
            <a:off x="5166986" y="1105802"/>
            <a:ext cx="611906" cy="657721"/>
            <a:chOff x="7606248" y="2431303"/>
            <a:chExt cx="284984" cy="364843"/>
          </a:xfrm>
        </p:grpSpPr>
        <p:sp>
          <p:nvSpPr>
            <p:cNvPr id="111" name="Google Shape;21855;p108"/>
            <p:cNvSpPr/>
            <p:nvPr/>
          </p:nvSpPr>
          <p:spPr>
            <a:xfrm>
              <a:off x="7611281" y="2636586"/>
              <a:ext cx="274340" cy="154316"/>
            </a:xfrm>
            <a:custGeom>
              <a:avLst/>
              <a:gdLst/>
              <a:ahLst/>
              <a:cxnLst/>
              <a:rect l="l" t="t" r="r" b="b"/>
              <a:pathLst>
                <a:path w="10464" h="5886" extrusionOk="0">
                  <a:moveTo>
                    <a:pt x="3705" y="0"/>
                  </a:moveTo>
                  <a:lnTo>
                    <a:pt x="3705" y="1036"/>
                  </a:lnTo>
                  <a:cubicBezTo>
                    <a:pt x="3705" y="1326"/>
                    <a:pt x="3517" y="1583"/>
                    <a:pt x="3238" y="1663"/>
                  </a:cubicBezTo>
                  <a:lnTo>
                    <a:pt x="942" y="2340"/>
                  </a:lnTo>
                  <a:cubicBezTo>
                    <a:pt x="384" y="2503"/>
                    <a:pt x="0" y="3013"/>
                    <a:pt x="0" y="3593"/>
                  </a:cubicBezTo>
                  <a:lnTo>
                    <a:pt x="0" y="5886"/>
                  </a:lnTo>
                  <a:lnTo>
                    <a:pt x="10464" y="5886"/>
                  </a:lnTo>
                  <a:lnTo>
                    <a:pt x="10464" y="3593"/>
                  </a:lnTo>
                  <a:cubicBezTo>
                    <a:pt x="10464" y="3013"/>
                    <a:pt x="10080" y="2503"/>
                    <a:pt x="9526" y="2340"/>
                  </a:cubicBezTo>
                  <a:lnTo>
                    <a:pt x="7229" y="1663"/>
                  </a:lnTo>
                  <a:cubicBezTo>
                    <a:pt x="6951" y="1583"/>
                    <a:pt x="6759" y="1326"/>
                    <a:pt x="6759" y="1036"/>
                  </a:cubicBezTo>
                  <a:lnTo>
                    <a:pt x="6759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856;p108"/>
            <p:cNvSpPr/>
            <p:nvPr/>
          </p:nvSpPr>
          <p:spPr>
            <a:xfrm>
              <a:off x="7611281" y="2684617"/>
              <a:ext cx="274340" cy="106286"/>
            </a:xfrm>
            <a:custGeom>
              <a:avLst/>
              <a:gdLst/>
              <a:ahLst/>
              <a:cxnLst/>
              <a:rect l="l" t="t" r="r" b="b"/>
              <a:pathLst>
                <a:path w="10464" h="4054" extrusionOk="0">
                  <a:moveTo>
                    <a:pt x="2670" y="1"/>
                  </a:moveTo>
                  <a:lnTo>
                    <a:pt x="942" y="508"/>
                  </a:lnTo>
                  <a:cubicBezTo>
                    <a:pt x="384" y="671"/>
                    <a:pt x="0" y="1181"/>
                    <a:pt x="0" y="1761"/>
                  </a:cubicBezTo>
                  <a:lnTo>
                    <a:pt x="0" y="4054"/>
                  </a:lnTo>
                  <a:lnTo>
                    <a:pt x="10464" y="4054"/>
                  </a:lnTo>
                  <a:lnTo>
                    <a:pt x="10464" y="1761"/>
                  </a:lnTo>
                  <a:cubicBezTo>
                    <a:pt x="10464" y="1181"/>
                    <a:pt x="10080" y="671"/>
                    <a:pt x="9526" y="508"/>
                  </a:cubicBezTo>
                  <a:lnTo>
                    <a:pt x="7794" y="1"/>
                  </a:lnTo>
                  <a:cubicBezTo>
                    <a:pt x="7548" y="1218"/>
                    <a:pt x="6476" y="2091"/>
                    <a:pt x="5234" y="2091"/>
                  </a:cubicBezTo>
                  <a:cubicBezTo>
                    <a:pt x="3992" y="2091"/>
                    <a:pt x="2920" y="1218"/>
                    <a:pt x="267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857;p108"/>
            <p:cNvSpPr/>
            <p:nvPr/>
          </p:nvSpPr>
          <p:spPr>
            <a:xfrm>
              <a:off x="7708522" y="2636586"/>
              <a:ext cx="79963" cy="28551"/>
            </a:xfrm>
            <a:custGeom>
              <a:avLst/>
              <a:gdLst/>
              <a:ahLst/>
              <a:cxnLst/>
              <a:rect l="l" t="t" r="r" b="b"/>
              <a:pathLst>
                <a:path w="3050" h="1089" extrusionOk="0">
                  <a:moveTo>
                    <a:pt x="0" y="0"/>
                  </a:moveTo>
                  <a:lnTo>
                    <a:pt x="0" y="703"/>
                  </a:lnTo>
                  <a:cubicBezTo>
                    <a:pt x="475" y="960"/>
                    <a:pt x="999" y="1089"/>
                    <a:pt x="1523" y="1089"/>
                  </a:cubicBezTo>
                  <a:cubicBezTo>
                    <a:pt x="2048" y="1089"/>
                    <a:pt x="2573" y="960"/>
                    <a:pt x="3050" y="703"/>
                  </a:cubicBezTo>
                  <a:lnTo>
                    <a:pt x="305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858;p108"/>
            <p:cNvSpPr/>
            <p:nvPr/>
          </p:nvSpPr>
          <p:spPr>
            <a:xfrm>
              <a:off x="7651342" y="2487986"/>
              <a:ext cx="194298" cy="160110"/>
            </a:xfrm>
            <a:custGeom>
              <a:avLst/>
              <a:gdLst/>
              <a:ahLst/>
              <a:cxnLst/>
              <a:rect l="l" t="t" r="r" b="b"/>
              <a:pathLst>
                <a:path w="7411" h="6107" extrusionOk="0">
                  <a:moveTo>
                    <a:pt x="870" y="0"/>
                  </a:moveTo>
                  <a:lnTo>
                    <a:pt x="870" y="2398"/>
                  </a:lnTo>
                  <a:lnTo>
                    <a:pt x="544" y="2398"/>
                  </a:lnTo>
                  <a:cubicBezTo>
                    <a:pt x="243" y="2398"/>
                    <a:pt x="1" y="2640"/>
                    <a:pt x="1" y="2945"/>
                  </a:cubicBezTo>
                  <a:cubicBezTo>
                    <a:pt x="1" y="3245"/>
                    <a:pt x="243" y="3488"/>
                    <a:pt x="544" y="3488"/>
                  </a:cubicBezTo>
                  <a:lnTo>
                    <a:pt x="881" y="3488"/>
                  </a:lnTo>
                  <a:cubicBezTo>
                    <a:pt x="993" y="4966"/>
                    <a:pt x="2225" y="6106"/>
                    <a:pt x="3706" y="6106"/>
                  </a:cubicBezTo>
                  <a:cubicBezTo>
                    <a:pt x="5187" y="6106"/>
                    <a:pt x="6415" y="4966"/>
                    <a:pt x="6527" y="3488"/>
                  </a:cubicBezTo>
                  <a:lnTo>
                    <a:pt x="6864" y="3488"/>
                  </a:lnTo>
                  <a:cubicBezTo>
                    <a:pt x="7165" y="3488"/>
                    <a:pt x="7411" y="3245"/>
                    <a:pt x="7411" y="2945"/>
                  </a:cubicBezTo>
                  <a:cubicBezTo>
                    <a:pt x="7411" y="2640"/>
                    <a:pt x="7165" y="2398"/>
                    <a:pt x="6864" y="2398"/>
                  </a:cubicBezTo>
                  <a:lnTo>
                    <a:pt x="6538" y="2398"/>
                  </a:lnTo>
                  <a:lnTo>
                    <a:pt x="653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859;p108"/>
            <p:cNvSpPr/>
            <p:nvPr/>
          </p:nvSpPr>
          <p:spPr>
            <a:xfrm>
              <a:off x="7650503" y="2487986"/>
              <a:ext cx="172249" cy="160136"/>
            </a:xfrm>
            <a:custGeom>
              <a:avLst/>
              <a:gdLst/>
              <a:ahLst/>
              <a:cxnLst/>
              <a:rect l="l" t="t" r="r" b="b"/>
              <a:pathLst>
                <a:path w="6570" h="6108" extrusionOk="0">
                  <a:moveTo>
                    <a:pt x="902" y="0"/>
                  </a:moveTo>
                  <a:lnTo>
                    <a:pt x="902" y="2401"/>
                  </a:lnTo>
                  <a:lnTo>
                    <a:pt x="609" y="2401"/>
                  </a:lnTo>
                  <a:cubicBezTo>
                    <a:pt x="323" y="2401"/>
                    <a:pt x="65" y="2604"/>
                    <a:pt x="36" y="2890"/>
                  </a:cubicBezTo>
                  <a:cubicBezTo>
                    <a:pt x="0" y="3213"/>
                    <a:pt x="254" y="3492"/>
                    <a:pt x="580" y="3492"/>
                  </a:cubicBezTo>
                  <a:lnTo>
                    <a:pt x="916" y="3492"/>
                  </a:lnTo>
                  <a:cubicBezTo>
                    <a:pt x="1021" y="4987"/>
                    <a:pt x="2269" y="6108"/>
                    <a:pt x="3717" y="6108"/>
                  </a:cubicBezTo>
                  <a:cubicBezTo>
                    <a:pt x="3868" y="6108"/>
                    <a:pt x="4021" y="6096"/>
                    <a:pt x="4176" y="6070"/>
                  </a:cubicBezTo>
                  <a:cubicBezTo>
                    <a:pt x="2796" y="5857"/>
                    <a:pt x="1778" y="4669"/>
                    <a:pt x="1775" y="3274"/>
                  </a:cubicBezTo>
                  <a:lnTo>
                    <a:pt x="1775" y="1525"/>
                  </a:lnTo>
                  <a:cubicBezTo>
                    <a:pt x="1775" y="1043"/>
                    <a:pt x="2166" y="656"/>
                    <a:pt x="2648" y="656"/>
                  </a:cubicBezTo>
                  <a:lnTo>
                    <a:pt x="3962" y="656"/>
                  </a:lnTo>
                  <a:cubicBezTo>
                    <a:pt x="4151" y="799"/>
                    <a:pt x="4379" y="872"/>
                    <a:pt x="4607" y="872"/>
                  </a:cubicBezTo>
                  <a:cubicBezTo>
                    <a:pt x="4777" y="872"/>
                    <a:pt x="4947" y="832"/>
                    <a:pt x="5103" y="750"/>
                  </a:cubicBezTo>
                  <a:cubicBezTo>
                    <a:pt x="5403" y="972"/>
                    <a:pt x="5764" y="1090"/>
                    <a:pt x="6131" y="1090"/>
                  </a:cubicBezTo>
                  <a:cubicBezTo>
                    <a:pt x="6277" y="1090"/>
                    <a:pt x="6425" y="1071"/>
                    <a:pt x="6570" y="1032"/>
                  </a:cubicBezTo>
                  <a:lnTo>
                    <a:pt x="6570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860;p108"/>
            <p:cNvSpPr/>
            <p:nvPr/>
          </p:nvSpPr>
          <p:spPr>
            <a:xfrm>
              <a:off x="7659338" y="2436599"/>
              <a:ext cx="173874" cy="114256"/>
            </a:xfrm>
            <a:custGeom>
              <a:avLst/>
              <a:gdLst/>
              <a:ahLst/>
              <a:cxnLst/>
              <a:rect l="l" t="t" r="r" b="b"/>
              <a:pathLst>
                <a:path w="6632" h="4358" extrusionOk="0">
                  <a:moveTo>
                    <a:pt x="1840" y="1"/>
                  </a:moveTo>
                  <a:cubicBezTo>
                    <a:pt x="808" y="1"/>
                    <a:pt x="0" y="892"/>
                    <a:pt x="105" y="1917"/>
                  </a:cubicBezTo>
                  <a:lnTo>
                    <a:pt x="348" y="4358"/>
                  </a:lnTo>
                  <a:lnTo>
                    <a:pt x="565" y="4358"/>
                  </a:lnTo>
                  <a:cubicBezTo>
                    <a:pt x="804" y="4358"/>
                    <a:pt x="1000" y="4162"/>
                    <a:pt x="1000" y="3923"/>
                  </a:cubicBezTo>
                  <a:lnTo>
                    <a:pt x="1000" y="2960"/>
                  </a:lnTo>
                  <a:cubicBezTo>
                    <a:pt x="1000" y="2478"/>
                    <a:pt x="1391" y="2087"/>
                    <a:pt x="1872" y="2087"/>
                  </a:cubicBezTo>
                  <a:lnTo>
                    <a:pt x="5795" y="2087"/>
                  </a:lnTo>
                  <a:lnTo>
                    <a:pt x="5795" y="3923"/>
                  </a:lnTo>
                  <a:cubicBezTo>
                    <a:pt x="5795" y="4162"/>
                    <a:pt x="5990" y="4358"/>
                    <a:pt x="6233" y="4358"/>
                  </a:cubicBezTo>
                  <a:lnTo>
                    <a:pt x="6450" y="4358"/>
                  </a:lnTo>
                  <a:lnTo>
                    <a:pt x="6631" y="2000"/>
                  </a:lnTo>
                  <a:lnTo>
                    <a:pt x="6617" y="1996"/>
                  </a:lnTo>
                  <a:lnTo>
                    <a:pt x="5795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861;p108"/>
            <p:cNvSpPr/>
            <p:nvPr/>
          </p:nvSpPr>
          <p:spPr>
            <a:xfrm>
              <a:off x="7659417" y="2436599"/>
              <a:ext cx="71915" cy="114256"/>
            </a:xfrm>
            <a:custGeom>
              <a:avLst/>
              <a:gdLst/>
              <a:ahLst/>
              <a:cxnLst/>
              <a:rect l="l" t="t" r="r" b="b"/>
              <a:pathLst>
                <a:path w="2743" h="4358" extrusionOk="0">
                  <a:moveTo>
                    <a:pt x="1837" y="1"/>
                  </a:moveTo>
                  <a:cubicBezTo>
                    <a:pt x="805" y="1"/>
                    <a:pt x="1" y="888"/>
                    <a:pt x="102" y="1917"/>
                  </a:cubicBezTo>
                  <a:lnTo>
                    <a:pt x="348" y="4358"/>
                  </a:lnTo>
                  <a:lnTo>
                    <a:pt x="566" y="4358"/>
                  </a:lnTo>
                  <a:cubicBezTo>
                    <a:pt x="805" y="4358"/>
                    <a:pt x="1000" y="4162"/>
                    <a:pt x="1000" y="3923"/>
                  </a:cubicBezTo>
                  <a:lnTo>
                    <a:pt x="1000" y="1743"/>
                  </a:lnTo>
                  <a:cubicBezTo>
                    <a:pt x="1000" y="780"/>
                    <a:pt x="1779" y="1"/>
                    <a:pt x="27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862;p108"/>
            <p:cNvSpPr/>
            <p:nvPr/>
          </p:nvSpPr>
          <p:spPr>
            <a:xfrm>
              <a:off x="7777055" y="2436599"/>
              <a:ext cx="68585" cy="68585"/>
            </a:xfrm>
            <a:custGeom>
              <a:avLst/>
              <a:gdLst/>
              <a:ahLst/>
              <a:cxnLst/>
              <a:rect l="l" t="t" r="r" b="b"/>
              <a:pathLst>
                <a:path w="2616" h="2616" extrusionOk="0">
                  <a:moveTo>
                    <a:pt x="1308" y="1"/>
                  </a:moveTo>
                  <a:cubicBezTo>
                    <a:pt x="584" y="1"/>
                    <a:pt x="1" y="584"/>
                    <a:pt x="1" y="1308"/>
                  </a:cubicBezTo>
                  <a:cubicBezTo>
                    <a:pt x="1" y="2029"/>
                    <a:pt x="584" y="2616"/>
                    <a:pt x="1308" y="2616"/>
                  </a:cubicBezTo>
                  <a:cubicBezTo>
                    <a:pt x="2029" y="2616"/>
                    <a:pt x="2616" y="2029"/>
                    <a:pt x="2616" y="1308"/>
                  </a:cubicBezTo>
                  <a:cubicBezTo>
                    <a:pt x="2616" y="584"/>
                    <a:pt x="2029" y="1"/>
                    <a:pt x="130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863;p108"/>
            <p:cNvSpPr/>
            <p:nvPr/>
          </p:nvSpPr>
          <p:spPr>
            <a:xfrm>
              <a:off x="7754193" y="2465203"/>
              <a:ext cx="34292" cy="34292"/>
            </a:xfrm>
            <a:custGeom>
              <a:avLst/>
              <a:gdLst/>
              <a:ahLst/>
              <a:cxnLst/>
              <a:rect l="l" t="t" r="r" b="b"/>
              <a:pathLst>
                <a:path w="1308" h="1308" extrusionOk="0">
                  <a:moveTo>
                    <a:pt x="652" y="0"/>
                  </a:moveTo>
                  <a:cubicBezTo>
                    <a:pt x="293" y="0"/>
                    <a:pt x="0" y="290"/>
                    <a:pt x="0" y="652"/>
                  </a:cubicBezTo>
                  <a:cubicBezTo>
                    <a:pt x="0" y="1014"/>
                    <a:pt x="293" y="1307"/>
                    <a:pt x="652" y="1307"/>
                  </a:cubicBezTo>
                  <a:cubicBezTo>
                    <a:pt x="1014" y="1307"/>
                    <a:pt x="1308" y="1014"/>
                    <a:pt x="1308" y="652"/>
                  </a:cubicBezTo>
                  <a:cubicBezTo>
                    <a:pt x="1308" y="290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864;p108"/>
            <p:cNvSpPr/>
            <p:nvPr/>
          </p:nvSpPr>
          <p:spPr>
            <a:xfrm>
              <a:off x="7659338" y="2684538"/>
              <a:ext cx="178227" cy="77682"/>
            </a:xfrm>
            <a:custGeom>
              <a:avLst/>
              <a:gdLst/>
              <a:ahLst/>
              <a:cxnLst/>
              <a:rect l="l" t="t" r="r" b="b"/>
              <a:pathLst>
                <a:path w="6798" h="2963" extrusionOk="0">
                  <a:moveTo>
                    <a:pt x="837" y="0"/>
                  </a:moveTo>
                  <a:lnTo>
                    <a:pt x="0" y="246"/>
                  </a:lnTo>
                  <a:cubicBezTo>
                    <a:pt x="362" y="1836"/>
                    <a:pt x="1771" y="2963"/>
                    <a:pt x="3401" y="2963"/>
                  </a:cubicBezTo>
                  <a:cubicBezTo>
                    <a:pt x="5027" y="2963"/>
                    <a:pt x="6439" y="1836"/>
                    <a:pt x="6798" y="246"/>
                  </a:cubicBezTo>
                  <a:lnTo>
                    <a:pt x="5961" y="0"/>
                  </a:lnTo>
                  <a:cubicBezTo>
                    <a:pt x="5715" y="1221"/>
                    <a:pt x="4643" y="2094"/>
                    <a:pt x="3401" y="2094"/>
                  </a:cubicBezTo>
                  <a:cubicBezTo>
                    <a:pt x="2159" y="2094"/>
                    <a:pt x="1087" y="1221"/>
                    <a:pt x="837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865;p108"/>
            <p:cNvSpPr/>
            <p:nvPr/>
          </p:nvSpPr>
          <p:spPr>
            <a:xfrm>
              <a:off x="7709073" y="2551222"/>
              <a:ext cx="10671" cy="16386"/>
            </a:xfrm>
            <a:custGeom>
              <a:avLst/>
              <a:gdLst/>
              <a:ahLst/>
              <a:cxnLst/>
              <a:rect l="l" t="t" r="r" b="b"/>
              <a:pathLst>
                <a:path w="407" h="625" extrusionOk="0">
                  <a:moveTo>
                    <a:pt x="204" y="0"/>
                  </a:moveTo>
                  <a:cubicBezTo>
                    <a:pt x="91" y="0"/>
                    <a:pt x="1" y="91"/>
                    <a:pt x="1" y="203"/>
                  </a:cubicBezTo>
                  <a:lnTo>
                    <a:pt x="1" y="420"/>
                  </a:lnTo>
                  <a:cubicBezTo>
                    <a:pt x="1" y="556"/>
                    <a:pt x="102" y="624"/>
                    <a:pt x="204" y="624"/>
                  </a:cubicBezTo>
                  <a:cubicBezTo>
                    <a:pt x="305" y="624"/>
                    <a:pt x="406" y="556"/>
                    <a:pt x="406" y="420"/>
                  </a:cubicBezTo>
                  <a:lnTo>
                    <a:pt x="406" y="203"/>
                  </a:lnTo>
                  <a:cubicBezTo>
                    <a:pt x="406" y="91"/>
                    <a:pt x="316" y="0"/>
                    <a:pt x="20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866;p108"/>
            <p:cNvSpPr/>
            <p:nvPr/>
          </p:nvSpPr>
          <p:spPr>
            <a:xfrm>
              <a:off x="7777631" y="2551222"/>
              <a:ext cx="10671" cy="16386"/>
            </a:xfrm>
            <a:custGeom>
              <a:avLst/>
              <a:gdLst/>
              <a:ahLst/>
              <a:cxnLst/>
              <a:rect l="l" t="t" r="r" b="b"/>
              <a:pathLst>
                <a:path w="407" h="625" extrusionOk="0">
                  <a:moveTo>
                    <a:pt x="203" y="0"/>
                  </a:moveTo>
                  <a:cubicBezTo>
                    <a:pt x="91" y="0"/>
                    <a:pt x="1" y="91"/>
                    <a:pt x="1" y="203"/>
                  </a:cubicBezTo>
                  <a:lnTo>
                    <a:pt x="1" y="420"/>
                  </a:lnTo>
                  <a:cubicBezTo>
                    <a:pt x="1" y="556"/>
                    <a:pt x="102" y="624"/>
                    <a:pt x="203" y="624"/>
                  </a:cubicBezTo>
                  <a:cubicBezTo>
                    <a:pt x="305" y="624"/>
                    <a:pt x="406" y="556"/>
                    <a:pt x="406" y="420"/>
                  </a:cubicBezTo>
                  <a:lnTo>
                    <a:pt x="406" y="203"/>
                  </a:lnTo>
                  <a:cubicBezTo>
                    <a:pt x="406" y="91"/>
                    <a:pt x="316" y="0"/>
                    <a:pt x="2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867;p108"/>
            <p:cNvSpPr/>
            <p:nvPr/>
          </p:nvSpPr>
          <p:spPr>
            <a:xfrm>
              <a:off x="7723912" y="2591151"/>
              <a:ext cx="49630" cy="16491"/>
            </a:xfrm>
            <a:custGeom>
              <a:avLst/>
              <a:gdLst/>
              <a:ahLst/>
              <a:cxnLst/>
              <a:rect l="l" t="t" r="r" b="b"/>
              <a:pathLst>
                <a:path w="1893" h="629" extrusionOk="0">
                  <a:moveTo>
                    <a:pt x="293" y="1"/>
                  </a:moveTo>
                  <a:cubicBezTo>
                    <a:pt x="136" y="1"/>
                    <a:pt x="1" y="206"/>
                    <a:pt x="148" y="353"/>
                  </a:cubicBezTo>
                  <a:cubicBezTo>
                    <a:pt x="326" y="527"/>
                    <a:pt x="623" y="629"/>
                    <a:pt x="945" y="629"/>
                  </a:cubicBezTo>
                  <a:cubicBezTo>
                    <a:pt x="1271" y="629"/>
                    <a:pt x="1568" y="527"/>
                    <a:pt x="1742" y="353"/>
                  </a:cubicBezTo>
                  <a:cubicBezTo>
                    <a:pt x="1892" y="206"/>
                    <a:pt x="1758" y="1"/>
                    <a:pt x="1599" y="1"/>
                  </a:cubicBezTo>
                  <a:cubicBezTo>
                    <a:pt x="1551" y="1"/>
                    <a:pt x="1501" y="19"/>
                    <a:pt x="1456" y="64"/>
                  </a:cubicBezTo>
                  <a:cubicBezTo>
                    <a:pt x="1383" y="136"/>
                    <a:pt x="1206" y="223"/>
                    <a:pt x="945" y="223"/>
                  </a:cubicBezTo>
                  <a:cubicBezTo>
                    <a:pt x="688" y="223"/>
                    <a:pt x="510" y="136"/>
                    <a:pt x="434" y="64"/>
                  </a:cubicBezTo>
                  <a:cubicBezTo>
                    <a:pt x="390" y="19"/>
                    <a:pt x="340" y="1"/>
                    <a:pt x="29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868;p108"/>
            <p:cNvSpPr/>
            <p:nvPr/>
          </p:nvSpPr>
          <p:spPr>
            <a:xfrm>
              <a:off x="7606248" y="2431303"/>
              <a:ext cx="284984" cy="364843"/>
            </a:xfrm>
            <a:custGeom>
              <a:avLst/>
              <a:gdLst/>
              <a:ahLst/>
              <a:cxnLst/>
              <a:rect l="l" t="t" r="r" b="b"/>
              <a:pathLst>
                <a:path w="10870" h="13916" extrusionOk="0">
                  <a:moveTo>
                    <a:pt x="8410" y="2897"/>
                  </a:moveTo>
                  <a:lnTo>
                    <a:pt x="8298" y="4357"/>
                  </a:lnTo>
                  <a:lnTo>
                    <a:pt x="8269" y="4357"/>
                  </a:lnTo>
                  <a:cubicBezTo>
                    <a:pt x="8138" y="4357"/>
                    <a:pt x="8037" y="4252"/>
                    <a:pt x="8037" y="4125"/>
                  </a:cubicBezTo>
                  <a:lnTo>
                    <a:pt x="8037" y="3006"/>
                  </a:lnTo>
                  <a:cubicBezTo>
                    <a:pt x="8164" y="2984"/>
                    <a:pt x="8291" y="2948"/>
                    <a:pt x="8410" y="2897"/>
                  </a:cubicBezTo>
                  <a:close/>
                  <a:moveTo>
                    <a:pt x="7813" y="406"/>
                  </a:moveTo>
                  <a:cubicBezTo>
                    <a:pt x="8664" y="406"/>
                    <a:pt x="9192" y="1329"/>
                    <a:pt x="8765" y="2064"/>
                  </a:cubicBezTo>
                  <a:cubicBezTo>
                    <a:pt x="8552" y="2430"/>
                    <a:pt x="8182" y="2613"/>
                    <a:pt x="7812" y="2613"/>
                  </a:cubicBezTo>
                  <a:cubicBezTo>
                    <a:pt x="7438" y="2613"/>
                    <a:pt x="7064" y="2427"/>
                    <a:pt x="6853" y="2054"/>
                  </a:cubicBezTo>
                  <a:cubicBezTo>
                    <a:pt x="6811" y="1980"/>
                    <a:pt x="6747" y="1949"/>
                    <a:pt x="6683" y="1949"/>
                  </a:cubicBezTo>
                  <a:cubicBezTo>
                    <a:pt x="6544" y="1949"/>
                    <a:pt x="6406" y="2095"/>
                    <a:pt x="6498" y="2256"/>
                  </a:cubicBezTo>
                  <a:cubicBezTo>
                    <a:pt x="6509" y="2278"/>
                    <a:pt x="6523" y="2300"/>
                    <a:pt x="6534" y="2318"/>
                  </a:cubicBezTo>
                  <a:cubicBezTo>
                    <a:pt x="6456" y="2371"/>
                    <a:pt x="6370" y="2394"/>
                    <a:pt x="6286" y="2394"/>
                  </a:cubicBezTo>
                  <a:cubicBezTo>
                    <a:pt x="6053" y="2394"/>
                    <a:pt x="5835" y="2209"/>
                    <a:pt x="5835" y="1945"/>
                  </a:cubicBezTo>
                  <a:cubicBezTo>
                    <a:pt x="5835" y="1809"/>
                    <a:pt x="5734" y="1741"/>
                    <a:pt x="5632" y="1741"/>
                  </a:cubicBezTo>
                  <a:cubicBezTo>
                    <a:pt x="5531" y="1741"/>
                    <a:pt x="5429" y="1809"/>
                    <a:pt x="5429" y="1945"/>
                  </a:cubicBezTo>
                  <a:cubicBezTo>
                    <a:pt x="5429" y="2452"/>
                    <a:pt x="5846" y="2804"/>
                    <a:pt x="6290" y="2804"/>
                  </a:cubicBezTo>
                  <a:cubicBezTo>
                    <a:pt x="6464" y="2804"/>
                    <a:pt x="6643" y="2750"/>
                    <a:pt x="6802" y="2629"/>
                  </a:cubicBezTo>
                  <a:cubicBezTo>
                    <a:pt x="7030" y="2840"/>
                    <a:pt x="7320" y="2970"/>
                    <a:pt x="7628" y="3010"/>
                  </a:cubicBezTo>
                  <a:lnTo>
                    <a:pt x="7628" y="4125"/>
                  </a:lnTo>
                  <a:cubicBezTo>
                    <a:pt x="7628" y="4477"/>
                    <a:pt x="7914" y="4763"/>
                    <a:pt x="8265" y="4763"/>
                  </a:cubicBezTo>
                  <a:lnTo>
                    <a:pt x="8595" y="4763"/>
                  </a:lnTo>
                  <a:cubicBezTo>
                    <a:pt x="8798" y="4763"/>
                    <a:pt x="8953" y="4940"/>
                    <a:pt x="8932" y="5139"/>
                  </a:cubicBezTo>
                  <a:cubicBezTo>
                    <a:pt x="8917" y="5313"/>
                    <a:pt x="8751" y="5447"/>
                    <a:pt x="8562" y="5447"/>
                  </a:cubicBezTo>
                  <a:lnTo>
                    <a:pt x="8472" y="5447"/>
                  </a:lnTo>
                  <a:lnTo>
                    <a:pt x="8472" y="5433"/>
                  </a:lnTo>
                  <a:cubicBezTo>
                    <a:pt x="8472" y="5320"/>
                    <a:pt x="8381" y="5230"/>
                    <a:pt x="8269" y="5230"/>
                  </a:cubicBezTo>
                  <a:cubicBezTo>
                    <a:pt x="8157" y="5230"/>
                    <a:pt x="8066" y="5320"/>
                    <a:pt x="8066" y="5433"/>
                  </a:cubicBezTo>
                  <a:cubicBezTo>
                    <a:pt x="8062" y="6885"/>
                    <a:pt x="6885" y="8062"/>
                    <a:pt x="5437" y="8062"/>
                  </a:cubicBezTo>
                  <a:cubicBezTo>
                    <a:pt x="3984" y="8062"/>
                    <a:pt x="2807" y="6885"/>
                    <a:pt x="2807" y="5433"/>
                  </a:cubicBezTo>
                  <a:lnTo>
                    <a:pt x="2804" y="5433"/>
                  </a:lnTo>
                  <a:cubicBezTo>
                    <a:pt x="2804" y="5297"/>
                    <a:pt x="2702" y="5229"/>
                    <a:pt x="2601" y="5229"/>
                  </a:cubicBezTo>
                  <a:cubicBezTo>
                    <a:pt x="2499" y="5229"/>
                    <a:pt x="2398" y="5297"/>
                    <a:pt x="2398" y="5433"/>
                  </a:cubicBezTo>
                  <a:lnTo>
                    <a:pt x="2398" y="5447"/>
                  </a:lnTo>
                  <a:lnTo>
                    <a:pt x="2275" y="5447"/>
                  </a:lnTo>
                  <a:cubicBezTo>
                    <a:pt x="2072" y="5447"/>
                    <a:pt x="1913" y="5270"/>
                    <a:pt x="1934" y="5070"/>
                  </a:cubicBezTo>
                  <a:cubicBezTo>
                    <a:pt x="1953" y="4897"/>
                    <a:pt x="2116" y="4763"/>
                    <a:pt x="2304" y="4763"/>
                  </a:cubicBezTo>
                  <a:lnTo>
                    <a:pt x="2601" y="4763"/>
                  </a:lnTo>
                  <a:cubicBezTo>
                    <a:pt x="2952" y="4763"/>
                    <a:pt x="3238" y="4477"/>
                    <a:pt x="3242" y="4125"/>
                  </a:cubicBezTo>
                  <a:lnTo>
                    <a:pt x="3242" y="3173"/>
                  </a:lnTo>
                  <a:cubicBezTo>
                    <a:pt x="3242" y="2803"/>
                    <a:pt x="3539" y="2503"/>
                    <a:pt x="3908" y="2503"/>
                  </a:cubicBezTo>
                  <a:lnTo>
                    <a:pt x="4763" y="2503"/>
                  </a:lnTo>
                  <a:cubicBezTo>
                    <a:pt x="5035" y="2503"/>
                    <a:pt x="5035" y="2097"/>
                    <a:pt x="4763" y="2097"/>
                  </a:cubicBezTo>
                  <a:lnTo>
                    <a:pt x="3908" y="2097"/>
                  </a:lnTo>
                  <a:cubicBezTo>
                    <a:pt x="3314" y="2097"/>
                    <a:pt x="2833" y="2579"/>
                    <a:pt x="2833" y="3173"/>
                  </a:cubicBezTo>
                  <a:lnTo>
                    <a:pt x="2833" y="4125"/>
                  </a:lnTo>
                  <a:cubicBezTo>
                    <a:pt x="2833" y="4252"/>
                    <a:pt x="2728" y="4357"/>
                    <a:pt x="2601" y="4357"/>
                  </a:cubicBezTo>
                  <a:lnTo>
                    <a:pt x="2568" y="4357"/>
                  </a:lnTo>
                  <a:lnTo>
                    <a:pt x="2340" y="2097"/>
                  </a:lnTo>
                  <a:cubicBezTo>
                    <a:pt x="2250" y="1192"/>
                    <a:pt x="2963" y="406"/>
                    <a:pt x="3872" y="406"/>
                  </a:cubicBezTo>
                  <a:close/>
                  <a:moveTo>
                    <a:pt x="6755" y="8167"/>
                  </a:moveTo>
                  <a:lnTo>
                    <a:pt x="6755" y="8866"/>
                  </a:lnTo>
                  <a:cubicBezTo>
                    <a:pt x="6759" y="9246"/>
                    <a:pt x="7009" y="9580"/>
                    <a:pt x="7371" y="9688"/>
                  </a:cubicBezTo>
                  <a:lnTo>
                    <a:pt x="7733" y="9797"/>
                  </a:lnTo>
                  <a:cubicBezTo>
                    <a:pt x="7635" y="10145"/>
                    <a:pt x="7461" y="10463"/>
                    <a:pt x="7222" y="10731"/>
                  </a:cubicBezTo>
                  <a:cubicBezTo>
                    <a:pt x="7087" y="10886"/>
                    <a:pt x="7223" y="11077"/>
                    <a:pt x="7376" y="11077"/>
                  </a:cubicBezTo>
                  <a:cubicBezTo>
                    <a:pt x="7427" y="11077"/>
                    <a:pt x="7481" y="11055"/>
                    <a:pt x="7526" y="11003"/>
                  </a:cubicBezTo>
                  <a:cubicBezTo>
                    <a:pt x="7805" y="10688"/>
                    <a:pt x="8008" y="10318"/>
                    <a:pt x="8124" y="9913"/>
                  </a:cubicBezTo>
                  <a:lnTo>
                    <a:pt x="8569" y="10043"/>
                  </a:lnTo>
                  <a:cubicBezTo>
                    <a:pt x="8381" y="10695"/>
                    <a:pt x="7997" y="11274"/>
                    <a:pt x="7468" y="11702"/>
                  </a:cubicBezTo>
                  <a:cubicBezTo>
                    <a:pt x="6867" y="12182"/>
                    <a:pt x="6140" y="12422"/>
                    <a:pt x="5414" y="12422"/>
                  </a:cubicBezTo>
                  <a:cubicBezTo>
                    <a:pt x="4687" y="12422"/>
                    <a:pt x="3961" y="12182"/>
                    <a:pt x="3361" y="11702"/>
                  </a:cubicBezTo>
                  <a:cubicBezTo>
                    <a:pt x="2836" y="11278"/>
                    <a:pt x="2449" y="10702"/>
                    <a:pt x="2260" y="10054"/>
                  </a:cubicBezTo>
                  <a:lnTo>
                    <a:pt x="2706" y="9924"/>
                  </a:lnTo>
                  <a:cubicBezTo>
                    <a:pt x="3072" y="11183"/>
                    <a:pt x="4217" y="11959"/>
                    <a:pt x="5420" y="11959"/>
                  </a:cubicBezTo>
                  <a:cubicBezTo>
                    <a:pt x="5895" y="11959"/>
                    <a:pt x="6379" y="11838"/>
                    <a:pt x="6827" y="11579"/>
                  </a:cubicBezTo>
                  <a:cubicBezTo>
                    <a:pt x="7026" y="11466"/>
                    <a:pt x="6911" y="11196"/>
                    <a:pt x="6729" y="11196"/>
                  </a:cubicBezTo>
                  <a:cubicBezTo>
                    <a:pt x="6695" y="11196"/>
                    <a:pt x="6658" y="11206"/>
                    <a:pt x="6621" y="11227"/>
                  </a:cubicBezTo>
                  <a:cubicBezTo>
                    <a:pt x="6239" y="11448"/>
                    <a:pt x="5826" y="11551"/>
                    <a:pt x="5421" y="11551"/>
                  </a:cubicBezTo>
                  <a:cubicBezTo>
                    <a:pt x="4392" y="11551"/>
                    <a:pt x="3412" y="10886"/>
                    <a:pt x="3097" y="9808"/>
                  </a:cubicBezTo>
                  <a:lnTo>
                    <a:pt x="3495" y="9692"/>
                  </a:lnTo>
                  <a:cubicBezTo>
                    <a:pt x="3861" y="9583"/>
                    <a:pt x="4111" y="9246"/>
                    <a:pt x="4111" y="8870"/>
                  </a:cubicBezTo>
                  <a:lnTo>
                    <a:pt x="4111" y="8167"/>
                  </a:lnTo>
                  <a:cubicBezTo>
                    <a:pt x="4529" y="8368"/>
                    <a:pt x="4982" y="8469"/>
                    <a:pt x="5434" y="8469"/>
                  </a:cubicBezTo>
                  <a:cubicBezTo>
                    <a:pt x="5887" y="8469"/>
                    <a:pt x="6338" y="8368"/>
                    <a:pt x="6755" y="8167"/>
                  </a:cubicBezTo>
                  <a:close/>
                  <a:moveTo>
                    <a:pt x="3876" y="0"/>
                  </a:moveTo>
                  <a:cubicBezTo>
                    <a:pt x="2724" y="0"/>
                    <a:pt x="1822" y="992"/>
                    <a:pt x="1938" y="2141"/>
                  </a:cubicBezTo>
                  <a:lnTo>
                    <a:pt x="2163" y="4371"/>
                  </a:lnTo>
                  <a:cubicBezTo>
                    <a:pt x="1829" y="4433"/>
                    <a:pt x="1565" y="4701"/>
                    <a:pt x="1532" y="5031"/>
                  </a:cubicBezTo>
                  <a:cubicBezTo>
                    <a:pt x="1485" y="5472"/>
                    <a:pt x="1833" y="5856"/>
                    <a:pt x="2279" y="5856"/>
                  </a:cubicBezTo>
                  <a:lnTo>
                    <a:pt x="2431" y="5856"/>
                  </a:lnTo>
                  <a:cubicBezTo>
                    <a:pt x="2550" y="6697"/>
                    <a:pt x="3010" y="7446"/>
                    <a:pt x="3709" y="7928"/>
                  </a:cubicBezTo>
                  <a:lnTo>
                    <a:pt x="3709" y="8866"/>
                  </a:lnTo>
                  <a:cubicBezTo>
                    <a:pt x="3705" y="9065"/>
                    <a:pt x="3575" y="9239"/>
                    <a:pt x="3387" y="9297"/>
                  </a:cubicBezTo>
                  <a:lnTo>
                    <a:pt x="1087" y="9974"/>
                  </a:lnTo>
                  <a:cubicBezTo>
                    <a:pt x="446" y="10163"/>
                    <a:pt x="4" y="10753"/>
                    <a:pt x="0" y="11423"/>
                  </a:cubicBezTo>
                  <a:lnTo>
                    <a:pt x="0" y="13712"/>
                  </a:lnTo>
                  <a:cubicBezTo>
                    <a:pt x="0" y="13848"/>
                    <a:pt x="103" y="13916"/>
                    <a:pt x="205" y="13916"/>
                  </a:cubicBezTo>
                  <a:cubicBezTo>
                    <a:pt x="307" y="13916"/>
                    <a:pt x="410" y="13848"/>
                    <a:pt x="410" y="13712"/>
                  </a:cubicBezTo>
                  <a:lnTo>
                    <a:pt x="410" y="11423"/>
                  </a:lnTo>
                  <a:cubicBezTo>
                    <a:pt x="410" y="10934"/>
                    <a:pt x="732" y="10503"/>
                    <a:pt x="1203" y="10362"/>
                  </a:cubicBezTo>
                  <a:lnTo>
                    <a:pt x="1873" y="10166"/>
                  </a:lnTo>
                  <a:cubicBezTo>
                    <a:pt x="2333" y="11745"/>
                    <a:pt x="3778" y="12828"/>
                    <a:pt x="5422" y="12828"/>
                  </a:cubicBezTo>
                  <a:cubicBezTo>
                    <a:pt x="7066" y="12825"/>
                    <a:pt x="8512" y="11734"/>
                    <a:pt x="8968" y="10155"/>
                  </a:cubicBezTo>
                  <a:lnTo>
                    <a:pt x="9670" y="10362"/>
                  </a:lnTo>
                  <a:cubicBezTo>
                    <a:pt x="10138" y="10503"/>
                    <a:pt x="10460" y="10934"/>
                    <a:pt x="10464" y="11423"/>
                  </a:cubicBezTo>
                  <a:lnTo>
                    <a:pt x="10464" y="13712"/>
                  </a:lnTo>
                  <a:cubicBezTo>
                    <a:pt x="10464" y="13848"/>
                    <a:pt x="10565" y="13916"/>
                    <a:pt x="10666" y="13916"/>
                  </a:cubicBezTo>
                  <a:cubicBezTo>
                    <a:pt x="10768" y="13916"/>
                    <a:pt x="10869" y="13848"/>
                    <a:pt x="10869" y="13712"/>
                  </a:cubicBezTo>
                  <a:lnTo>
                    <a:pt x="10869" y="11423"/>
                  </a:lnTo>
                  <a:cubicBezTo>
                    <a:pt x="10866" y="10753"/>
                    <a:pt x="10424" y="10163"/>
                    <a:pt x="9783" y="9974"/>
                  </a:cubicBezTo>
                  <a:lnTo>
                    <a:pt x="7487" y="9297"/>
                  </a:lnTo>
                  <a:cubicBezTo>
                    <a:pt x="7295" y="9239"/>
                    <a:pt x="7164" y="9065"/>
                    <a:pt x="7164" y="8866"/>
                  </a:cubicBezTo>
                  <a:lnTo>
                    <a:pt x="7164" y="7928"/>
                  </a:lnTo>
                  <a:cubicBezTo>
                    <a:pt x="7860" y="7443"/>
                    <a:pt x="8323" y="6693"/>
                    <a:pt x="8443" y="5853"/>
                  </a:cubicBezTo>
                  <a:lnTo>
                    <a:pt x="8562" y="5853"/>
                  </a:lnTo>
                  <a:cubicBezTo>
                    <a:pt x="8961" y="5853"/>
                    <a:pt x="9301" y="5559"/>
                    <a:pt x="9341" y="5183"/>
                  </a:cubicBezTo>
                  <a:cubicBezTo>
                    <a:pt x="9381" y="4784"/>
                    <a:pt x="9102" y="4426"/>
                    <a:pt x="8707" y="4368"/>
                  </a:cubicBezTo>
                  <a:lnTo>
                    <a:pt x="8841" y="2619"/>
                  </a:lnTo>
                  <a:cubicBezTo>
                    <a:pt x="9297" y="2198"/>
                    <a:pt x="9450" y="1539"/>
                    <a:pt x="9221" y="960"/>
                  </a:cubicBezTo>
                  <a:cubicBezTo>
                    <a:pt x="8997" y="380"/>
                    <a:pt x="8439" y="0"/>
                    <a:pt x="781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869;p108"/>
            <p:cNvSpPr/>
            <p:nvPr/>
          </p:nvSpPr>
          <p:spPr>
            <a:xfrm>
              <a:off x="7701574" y="2534128"/>
              <a:ext cx="25667" cy="10749"/>
            </a:xfrm>
            <a:custGeom>
              <a:avLst/>
              <a:gdLst/>
              <a:ahLst/>
              <a:cxnLst/>
              <a:rect l="l" t="t" r="r" b="b"/>
              <a:pathLst>
                <a:path w="979" h="410" extrusionOk="0">
                  <a:moveTo>
                    <a:pt x="272" y="0"/>
                  </a:moveTo>
                  <a:cubicBezTo>
                    <a:pt x="1" y="0"/>
                    <a:pt x="1" y="410"/>
                    <a:pt x="272" y="410"/>
                  </a:cubicBezTo>
                  <a:lnTo>
                    <a:pt x="707" y="410"/>
                  </a:lnTo>
                  <a:cubicBezTo>
                    <a:pt x="979" y="410"/>
                    <a:pt x="979" y="0"/>
                    <a:pt x="70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870;p108"/>
            <p:cNvSpPr/>
            <p:nvPr/>
          </p:nvSpPr>
          <p:spPr>
            <a:xfrm>
              <a:off x="7770133" y="2534128"/>
              <a:ext cx="25667" cy="10749"/>
            </a:xfrm>
            <a:custGeom>
              <a:avLst/>
              <a:gdLst/>
              <a:ahLst/>
              <a:cxnLst/>
              <a:rect l="l" t="t" r="r" b="b"/>
              <a:pathLst>
                <a:path w="979" h="410" extrusionOk="0">
                  <a:moveTo>
                    <a:pt x="272" y="0"/>
                  </a:moveTo>
                  <a:cubicBezTo>
                    <a:pt x="1" y="0"/>
                    <a:pt x="1" y="410"/>
                    <a:pt x="272" y="410"/>
                  </a:cubicBezTo>
                  <a:lnTo>
                    <a:pt x="710" y="410"/>
                  </a:lnTo>
                  <a:cubicBezTo>
                    <a:pt x="978" y="410"/>
                    <a:pt x="978" y="0"/>
                    <a:pt x="71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22584;p108"/>
          <p:cNvGrpSpPr/>
          <p:nvPr/>
        </p:nvGrpSpPr>
        <p:grpSpPr>
          <a:xfrm>
            <a:off x="867130" y="3571915"/>
            <a:ext cx="596274" cy="718560"/>
            <a:chOff x="4905793" y="2894802"/>
            <a:chExt cx="284879" cy="365105"/>
          </a:xfrm>
        </p:grpSpPr>
        <p:sp>
          <p:nvSpPr>
            <p:cNvPr id="128" name="Google Shape;22585;p108"/>
            <p:cNvSpPr/>
            <p:nvPr/>
          </p:nvSpPr>
          <p:spPr>
            <a:xfrm>
              <a:off x="4911115" y="3100243"/>
              <a:ext cx="274261" cy="154211"/>
            </a:xfrm>
            <a:custGeom>
              <a:avLst/>
              <a:gdLst/>
              <a:ahLst/>
              <a:cxnLst/>
              <a:rect l="l" t="t" r="r" b="b"/>
              <a:pathLst>
                <a:path w="10461" h="5882" extrusionOk="0">
                  <a:moveTo>
                    <a:pt x="3706" y="0"/>
                  </a:moveTo>
                  <a:lnTo>
                    <a:pt x="3706" y="1036"/>
                  </a:lnTo>
                  <a:cubicBezTo>
                    <a:pt x="3706" y="1326"/>
                    <a:pt x="3514" y="1579"/>
                    <a:pt x="3235" y="1662"/>
                  </a:cubicBezTo>
                  <a:lnTo>
                    <a:pt x="939" y="2336"/>
                  </a:lnTo>
                  <a:cubicBezTo>
                    <a:pt x="381" y="2503"/>
                    <a:pt x="1" y="3013"/>
                    <a:pt x="1" y="3593"/>
                  </a:cubicBezTo>
                  <a:lnTo>
                    <a:pt x="1" y="5882"/>
                  </a:lnTo>
                  <a:lnTo>
                    <a:pt x="10460" y="5882"/>
                  </a:lnTo>
                  <a:lnTo>
                    <a:pt x="10460" y="3593"/>
                  </a:lnTo>
                  <a:cubicBezTo>
                    <a:pt x="10460" y="3010"/>
                    <a:pt x="10080" y="2499"/>
                    <a:pt x="9522" y="2336"/>
                  </a:cubicBezTo>
                  <a:lnTo>
                    <a:pt x="7226" y="1662"/>
                  </a:lnTo>
                  <a:cubicBezTo>
                    <a:pt x="6947" y="1579"/>
                    <a:pt x="6755" y="1326"/>
                    <a:pt x="6755" y="1036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586;p108"/>
            <p:cNvSpPr/>
            <p:nvPr/>
          </p:nvSpPr>
          <p:spPr>
            <a:xfrm>
              <a:off x="4911115" y="3142584"/>
              <a:ext cx="274340" cy="111870"/>
            </a:xfrm>
            <a:custGeom>
              <a:avLst/>
              <a:gdLst/>
              <a:ahLst/>
              <a:cxnLst/>
              <a:rect l="l" t="t" r="r" b="b"/>
              <a:pathLst>
                <a:path w="10464" h="4267" extrusionOk="0">
                  <a:moveTo>
                    <a:pt x="3347" y="0"/>
                  </a:moveTo>
                  <a:cubicBezTo>
                    <a:pt x="3311" y="18"/>
                    <a:pt x="3275" y="37"/>
                    <a:pt x="3235" y="47"/>
                  </a:cubicBezTo>
                  <a:lnTo>
                    <a:pt x="939" y="721"/>
                  </a:lnTo>
                  <a:cubicBezTo>
                    <a:pt x="381" y="888"/>
                    <a:pt x="1" y="1398"/>
                    <a:pt x="1" y="1978"/>
                  </a:cubicBezTo>
                  <a:lnTo>
                    <a:pt x="1" y="4267"/>
                  </a:lnTo>
                  <a:lnTo>
                    <a:pt x="10464" y="4267"/>
                  </a:lnTo>
                  <a:lnTo>
                    <a:pt x="10464" y="1978"/>
                  </a:lnTo>
                  <a:cubicBezTo>
                    <a:pt x="10460" y="1395"/>
                    <a:pt x="10080" y="884"/>
                    <a:pt x="9522" y="721"/>
                  </a:cubicBezTo>
                  <a:lnTo>
                    <a:pt x="7226" y="47"/>
                  </a:lnTo>
                  <a:cubicBezTo>
                    <a:pt x="7186" y="37"/>
                    <a:pt x="7150" y="18"/>
                    <a:pt x="7117" y="0"/>
                  </a:cubicBezTo>
                  <a:lnTo>
                    <a:pt x="5230" y="344"/>
                  </a:lnTo>
                  <a:lnTo>
                    <a:pt x="3347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587;p108"/>
            <p:cNvSpPr/>
            <p:nvPr/>
          </p:nvSpPr>
          <p:spPr>
            <a:xfrm>
              <a:off x="4970261" y="3142584"/>
              <a:ext cx="155758" cy="49839"/>
            </a:xfrm>
            <a:custGeom>
              <a:avLst/>
              <a:gdLst/>
              <a:ahLst/>
              <a:cxnLst/>
              <a:rect l="l" t="t" r="r" b="b"/>
              <a:pathLst>
                <a:path w="5941" h="1901" extrusionOk="0">
                  <a:moveTo>
                    <a:pt x="1087" y="0"/>
                  </a:moveTo>
                  <a:cubicBezTo>
                    <a:pt x="1051" y="18"/>
                    <a:pt x="1015" y="37"/>
                    <a:pt x="975" y="47"/>
                  </a:cubicBezTo>
                  <a:lnTo>
                    <a:pt x="1" y="334"/>
                  </a:lnTo>
                  <a:lnTo>
                    <a:pt x="1" y="341"/>
                  </a:lnTo>
                  <a:cubicBezTo>
                    <a:pt x="48" y="486"/>
                    <a:pt x="135" y="612"/>
                    <a:pt x="251" y="714"/>
                  </a:cubicBezTo>
                  <a:lnTo>
                    <a:pt x="1334" y="1637"/>
                  </a:lnTo>
                  <a:cubicBezTo>
                    <a:pt x="1540" y="1815"/>
                    <a:pt x="1792" y="1901"/>
                    <a:pt x="2043" y="1901"/>
                  </a:cubicBezTo>
                  <a:cubicBezTo>
                    <a:pt x="2362" y="1901"/>
                    <a:pt x="2678" y="1762"/>
                    <a:pt x="2895" y="1492"/>
                  </a:cubicBezTo>
                  <a:lnTo>
                    <a:pt x="2974" y="1391"/>
                  </a:lnTo>
                  <a:lnTo>
                    <a:pt x="3054" y="1492"/>
                  </a:lnTo>
                  <a:cubicBezTo>
                    <a:pt x="3269" y="1762"/>
                    <a:pt x="3584" y="1901"/>
                    <a:pt x="3902" y="1901"/>
                  </a:cubicBezTo>
                  <a:cubicBezTo>
                    <a:pt x="4153" y="1901"/>
                    <a:pt x="4405" y="1815"/>
                    <a:pt x="4611" y="1637"/>
                  </a:cubicBezTo>
                  <a:lnTo>
                    <a:pt x="5694" y="714"/>
                  </a:lnTo>
                  <a:cubicBezTo>
                    <a:pt x="5807" y="612"/>
                    <a:pt x="5893" y="486"/>
                    <a:pt x="5941" y="341"/>
                  </a:cubicBezTo>
                  <a:lnTo>
                    <a:pt x="5941" y="334"/>
                  </a:lnTo>
                  <a:lnTo>
                    <a:pt x="4966" y="47"/>
                  </a:lnTo>
                  <a:cubicBezTo>
                    <a:pt x="4926" y="37"/>
                    <a:pt x="4890" y="18"/>
                    <a:pt x="4854" y="0"/>
                  </a:cubicBezTo>
                  <a:lnTo>
                    <a:pt x="2971" y="344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588;p108"/>
            <p:cNvSpPr/>
            <p:nvPr/>
          </p:nvSpPr>
          <p:spPr>
            <a:xfrm>
              <a:off x="5008146" y="3100243"/>
              <a:ext cx="80094" cy="28551"/>
            </a:xfrm>
            <a:custGeom>
              <a:avLst/>
              <a:gdLst/>
              <a:ahLst/>
              <a:cxnLst/>
              <a:rect l="l" t="t" r="r" b="b"/>
              <a:pathLst>
                <a:path w="3055" h="1089" extrusionOk="0">
                  <a:moveTo>
                    <a:pt x="1" y="0"/>
                  </a:moveTo>
                  <a:lnTo>
                    <a:pt x="1" y="703"/>
                  </a:lnTo>
                  <a:cubicBezTo>
                    <a:pt x="477" y="960"/>
                    <a:pt x="1002" y="1088"/>
                    <a:pt x="1528" y="1088"/>
                  </a:cubicBezTo>
                  <a:cubicBezTo>
                    <a:pt x="2053" y="1088"/>
                    <a:pt x="2578" y="960"/>
                    <a:pt x="3054" y="703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589;p108"/>
            <p:cNvSpPr/>
            <p:nvPr/>
          </p:nvSpPr>
          <p:spPr>
            <a:xfrm>
              <a:off x="4951096" y="2951537"/>
              <a:ext cx="194298" cy="160215"/>
            </a:xfrm>
            <a:custGeom>
              <a:avLst/>
              <a:gdLst/>
              <a:ahLst/>
              <a:cxnLst/>
              <a:rect l="l" t="t" r="r" b="b"/>
              <a:pathLst>
                <a:path w="7411" h="6111" extrusionOk="0">
                  <a:moveTo>
                    <a:pt x="870" y="0"/>
                  </a:moveTo>
                  <a:lnTo>
                    <a:pt x="870" y="2402"/>
                  </a:lnTo>
                  <a:lnTo>
                    <a:pt x="544" y="2402"/>
                  </a:lnTo>
                  <a:cubicBezTo>
                    <a:pt x="243" y="2402"/>
                    <a:pt x="0" y="2644"/>
                    <a:pt x="0" y="2945"/>
                  </a:cubicBezTo>
                  <a:cubicBezTo>
                    <a:pt x="0" y="3246"/>
                    <a:pt x="243" y="3492"/>
                    <a:pt x="544" y="3492"/>
                  </a:cubicBezTo>
                  <a:lnTo>
                    <a:pt x="880" y="3492"/>
                  </a:lnTo>
                  <a:cubicBezTo>
                    <a:pt x="993" y="4969"/>
                    <a:pt x="2224" y="6110"/>
                    <a:pt x="3705" y="6110"/>
                  </a:cubicBezTo>
                  <a:cubicBezTo>
                    <a:pt x="5187" y="6110"/>
                    <a:pt x="6414" y="4969"/>
                    <a:pt x="6527" y="3492"/>
                  </a:cubicBezTo>
                  <a:lnTo>
                    <a:pt x="6864" y="3492"/>
                  </a:lnTo>
                  <a:cubicBezTo>
                    <a:pt x="7164" y="3492"/>
                    <a:pt x="7410" y="3246"/>
                    <a:pt x="7410" y="2945"/>
                  </a:cubicBezTo>
                  <a:cubicBezTo>
                    <a:pt x="7410" y="2644"/>
                    <a:pt x="7164" y="2402"/>
                    <a:pt x="6864" y="2402"/>
                  </a:cubicBezTo>
                  <a:lnTo>
                    <a:pt x="6538" y="2402"/>
                  </a:lnTo>
                  <a:lnTo>
                    <a:pt x="653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590;p108"/>
            <p:cNvSpPr/>
            <p:nvPr/>
          </p:nvSpPr>
          <p:spPr>
            <a:xfrm>
              <a:off x="4951096" y="2951642"/>
              <a:ext cx="148522" cy="160110"/>
            </a:xfrm>
            <a:custGeom>
              <a:avLst/>
              <a:gdLst/>
              <a:ahLst/>
              <a:cxnLst/>
              <a:rect l="l" t="t" r="r" b="b"/>
              <a:pathLst>
                <a:path w="5665" h="6107" extrusionOk="0">
                  <a:moveTo>
                    <a:pt x="870" y="0"/>
                  </a:moveTo>
                  <a:lnTo>
                    <a:pt x="870" y="2398"/>
                  </a:lnTo>
                  <a:lnTo>
                    <a:pt x="544" y="2398"/>
                  </a:lnTo>
                  <a:cubicBezTo>
                    <a:pt x="243" y="2398"/>
                    <a:pt x="0" y="2644"/>
                    <a:pt x="0" y="2945"/>
                  </a:cubicBezTo>
                  <a:cubicBezTo>
                    <a:pt x="0" y="3245"/>
                    <a:pt x="243" y="3488"/>
                    <a:pt x="544" y="3488"/>
                  </a:cubicBezTo>
                  <a:lnTo>
                    <a:pt x="880" y="3488"/>
                  </a:lnTo>
                  <a:cubicBezTo>
                    <a:pt x="985" y="4985"/>
                    <a:pt x="2236" y="6107"/>
                    <a:pt x="3686" y="6107"/>
                  </a:cubicBezTo>
                  <a:cubicBezTo>
                    <a:pt x="3835" y="6107"/>
                    <a:pt x="3987" y="6095"/>
                    <a:pt x="4140" y="6070"/>
                  </a:cubicBezTo>
                  <a:cubicBezTo>
                    <a:pt x="2760" y="5856"/>
                    <a:pt x="1742" y="4668"/>
                    <a:pt x="1742" y="3274"/>
                  </a:cubicBezTo>
                  <a:lnTo>
                    <a:pt x="1742" y="1963"/>
                  </a:lnTo>
                  <a:cubicBezTo>
                    <a:pt x="1742" y="1481"/>
                    <a:pt x="2134" y="1094"/>
                    <a:pt x="2615" y="1094"/>
                  </a:cubicBezTo>
                  <a:lnTo>
                    <a:pt x="5230" y="1094"/>
                  </a:lnTo>
                  <a:cubicBezTo>
                    <a:pt x="5469" y="1094"/>
                    <a:pt x="5665" y="898"/>
                    <a:pt x="5665" y="656"/>
                  </a:cubicBezTo>
                  <a:lnTo>
                    <a:pt x="5665" y="4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591;p108"/>
            <p:cNvSpPr/>
            <p:nvPr/>
          </p:nvSpPr>
          <p:spPr>
            <a:xfrm>
              <a:off x="4986123" y="3125228"/>
              <a:ext cx="62135" cy="50023"/>
            </a:xfrm>
            <a:custGeom>
              <a:avLst/>
              <a:gdLst/>
              <a:ahLst/>
              <a:cxnLst/>
              <a:rect l="l" t="t" r="r" b="b"/>
              <a:pathLst>
                <a:path w="2370" h="1908" extrusionOk="0">
                  <a:moveTo>
                    <a:pt x="503" y="0"/>
                  </a:moveTo>
                  <a:cubicBezTo>
                    <a:pt x="423" y="0"/>
                    <a:pt x="346" y="44"/>
                    <a:pt x="309" y="119"/>
                  </a:cubicBezTo>
                  <a:lnTo>
                    <a:pt x="37" y="666"/>
                  </a:lnTo>
                  <a:cubicBezTo>
                    <a:pt x="1" y="738"/>
                    <a:pt x="15" y="825"/>
                    <a:pt x="77" y="880"/>
                  </a:cubicBezTo>
                  <a:lnTo>
                    <a:pt x="1156" y="1803"/>
                  </a:lnTo>
                  <a:cubicBezTo>
                    <a:pt x="1239" y="1873"/>
                    <a:pt x="1340" y="1908"/>
                    <a:pt x="1441" y="1908"/>
                  </a:cubicBezTo>
                  <a:cubicBezTo>
                    <a:pt x="1569" y="1908"/>
                    <a:pt x="1696" y="1853"/>
                    <a:pt x="1783" y="1745"/>
                  </a:cubicBezTo>
                  <a:lnTo>
                    <a:pt x="2369" y="1006"/>
                  </a:lnTo>
                  <a:lnTo>
                    <a:pt x="609" y="29"/>
                  </a:lnTo>
                  <a:cubicBezTo>
                    <a:pt x="575" y="9"/>
                    <a:pt x="539" y="0"/>
                    <a:pt x="503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592;p108"/>
            <p:cNvSpPr/>
            <p:nvPr/>
          </p:nvSpPr>
          <p:spPr>
            <a:xfrm>
              <a:off x="5048232" y="3125228"/>
              <a:ext cx="62109" cy="50023"/>
            </a:xfrm>
            <a:custGeom>
              <a:avLst/>
              <a:gdLst/>
              <a:ahLst/>
              <a:cxnLst/>
              <a:rect l="l" t="t" r="r" b="b"/>
              <a:pathLst>
                <a:path w="2369" h="1908" extrusionOk="0">
                  <a:moveTo>
                    <a:pt x="1867" y="0"/>
                  </a:moveTo>
                  <a:cubicBezTo>
                    <a:pt x="1831" y="0"/>
                    <a:pt x="1794" y="9"/>
                    <a:pt x="1761" y="29"/>
                  </a:cubicBezTo>
                  <a:lnTo>
                    <a:pt x="0" y="1006"/>
                  </a:lnTo>
                  <a:lnTo>
                    <a:pt x="587" y="1745"/>
                  </a:lnTo>
                  <a:cubicBezTo>
                    <a:pt x="674" y="1853"/>
                    <a:pt x="801" y="1908"/>
                    <a:pt x="928" y="1908"/>
                  </a:cubicBezTo>
                  <a:cubicBezTo>
                    <a:pt x="1028" y="1908"/>
                    <a:pt x="1129" y="1873"/>
                    <a:pt x="1210" y="1803"/>
                  </a:cubicBezTo>
                  <a:lnTo>
                    <a:pt x="2289" y="880"/>
                  </a:lnTo>
                  <a:cubicBezTo>
                    <a:pt x="2351" y="825"/>
                    <a:pt x="2369" y="738"/>
                    <a:pt x="2333" y="666"/>
                  </a:cubicBezTo>
                  <a:lnTo>
                    <a:pt x="2061" y="119"/>
                  </a:lnTo>
                  <a:cubicBezTo>
                    <a:pt x="2024" y="44"/>
                    <a:pt x="1947" y="0"/>
                    <a:pt x="186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593;p108"/>
            <p:cNvSpPr/>
            <p:nvPr/>
          </p:nvSpPr>
          <p:spPr>
            <a:xfrm>
              <a:off x="5022487" y="3052081"/>
              <a:ext cx="51413" cy="22914"/>
            </a:xfrm>
            <a:custGeom>
              <a:avLst/>
              <a:gdLst/>
              <a:ahLst/>
              <a:cxnLst/>
              <a:rect l="l" t="t" r="r" b="b"/>
              <a:pathLst>
                <a:path w="1961" h="874" extrusionOk="0">
                  <a:moveTo>
                    <a:pt x="1" y="1"/>
                  </a:moveTo>
                  <a:cubicBezTo>
                    <a:pt x="1" y="483"/>
                    <a:pt x="439" y="874"/>
                    <a:pt x="982" y="874"/>
                  </a:cubicBezTo>
                  <a:cubicBezTo>
                    <a:pt x="1522" y="874"/>
                    <a:pt x="1960" y="483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594;p108"/>
            <p:cNvSpPr/>
            <p:nvPr/>
          </p:nvSpPr>
          <p:spPr>
            <a:xfrm>
              <a:off x="4953273" y="2945927"/>
              <a:ext cx="189841" cy="71443"/>
            </a:xfrm>
            <a:custGeom>
              <a:avLst/>
              <a:gdLst/>
              <a:ahLst/>
              <a:cxnLst/>
              <a:rect l="l" t="t" r="r" b="b"/>
              <a:pathLst>
                <a:path w="7241" h="2725" extrusionOk="0">
                  <a:moveTo>
                    <a:pt x="1178" y="1"/>
                  </a:moveTo>
                  <a:cubicBezTo>
                    <a:pt x="515" y="1"/>
                    <a:pt x="1" y="374"/>
                    <a:pt x="102" y="1033"/>
                  </a:cubicBezTo>
                  <a:lnTo>
                    <a:pt x="352" y="2724"/>
                  </a:lnTo>
                  <a:lnTo>
                    <a:pt x="841" y="2663"/>
                  </a:lnTo>
                  <a:cubicBezTo>
                    <a:pt x="1058" y="2634"/>
                    <a:pt x="1225" y="2449"/>
                    <a:pt x="1225" y="2228"/>
                  </a:cubicBezTo>
                  <a:lnTo>
                    <a:pt x="1225" y="653"/>
                  </a:lnTo>
                  <a:lnTo>
                    <a:pt x="6020" y="653"/>
                  </a:lnTo>
                  <a:lnTo>
                    <a:pt x="6020" y="2228"/>
                  </a:lnTo>
                  <a:cubicBezTo>
                    <a:pt x="6020" y="2449"/>
                    <a:pt x="6183" y="2634"/>
                    <a:pt x="6400" y="2663"/>
                  </a:cubicBezTo>
                  <a:lnTo>
                    <a:pt x="6889" y="2724"/>
                  </a:lnTo>
                  <a:lnTo>
                    <a:pt x="7143" y="1033"/>
                  </a:lnTo>
                  <a:cubicBezTo>
                    <a:pt x="7240" y="374"/>
                    <a:pt x="6730" y="1"/>
                    <a:pt x="60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595;p108"/>
            <p:cNvSpPr/>
            <p:nvPr/>
          </p:nvSpPr>
          <p:spPr>
            <a:xfrm>
              <a:off x="4945302" y="3203068"/>
              <a:ext cx="17199" cy="51386"/>
            </a:xfrm>
            <a:custGeom>
              <a:avLst/>
              <a:gdLst/>
              <a:ahLst/>
              <a:cxnLst/>
              <a:rect l="l" t="t" r="r" b="b"/>
              <a:pathLst>
                <a:path w="656" h="1960" extrusionOk="0">
                  <a:moveTo>
                    <a:pt x="656" y="0"/>
                  </a:moveTo>
                  <a:cubicBezTo>
                    <a:pt x="294" y="0"/>
                    <a:pt x="4" y="290"/>
                    <a:pt x="0" y="652"/>
                  </a:cubicBezTo>
                  <a:lnTo>
                    <a:pt x="0" y="1960"/>
                  </a:lnTo>
                  <a:lnTo>
                    <a:pt x="656" y="1960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596;p108"/>
            <p:cNvSpPr/>
            <p:nvPr/>
          </p:nvSpPr>
          <p:spPr>
            <a:xfrm>
              <a:off x="5133885" y="3203068"/>
              <a:ext cx="17199" cy="51386"/>
            </a:xfrm>
            <a:custGeom>
              <a:avLst/>
              <a:gdLst/>
              <a:ahLst/>
              <a:cxnLst/>
              <a:rect l="l" t="t" r="r" b="b"/>
              <a:pathLst>
                <a:path w="656" h="1960" extrusionOk="0">
                  <a:moveTo>
                    <a:pt x="0" y="0"/>
                  </a:moveTo>
                  <a:lnTo>
                    <a:pt x="0" y="1960"/>
                  </a:lnTo>
                  <a:lnTo>
                    <a:pt x="656" y="1960"/>
                  </a:lnTo>
                  <a:lnTo>
                    <a:pt x="656" y="652"/>
                  </a:lnTo>
                  <a:cubicBezTo>
                    <a:pt x="656" y="290"/>
                    <a:pt x="362" y="0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597;p108"/>
            <p:cNvSpPr/>
            <p:nvPr/>
          </p:nvSpPr>
          <p:spPr>
            <a:xfrm>
              <a:off x="4962475" y="3146936"/>
              <a:ext cx="22914" cy="107518"/>
            </a:xfrm>
            <a:custGeom>
              <a:avLst/>
              <a:gdLst/>
              <a:ahLst/>
              <a:cxnLst/>
              <a:rect l="l" t="t" r="r" b="b"/>
              <a:pathLst>
                <a:path w="874" h="4101" extrusionOk="0">
                  <a:moveTo>
                    <a:pt x="874" y="1"/>
                  </a:moveTo>
                  <a:lnTo>
                    <a:pt x="1" y="254"/>
                  </a:lnTo>
                  <a:lnTo>
                    <a:pt x="1" y="4101"/>
                  </a:lnTo>
                  <a:lnTo>
                    <a:pt x="874" y="4101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598;p108"/>
            <p:cNvSpPr/>
            <p:nvPr/>
          </p:nvSpPr>
          <p:spPr>
            <a:xfrm>
              <a:off x="5111076" y="3146936"/>
              <a:ext cx="22835" cy="107518"/>
            </a:xfrm>
            <a:custGeom>
              <a:avLst/>
              <a:gdLst/>
              <a:ahLst/>
              <a:cxnLst/>
              <a:rect l="l" t="t" r="r" b="b"/>
              <a:pathLst>
                <a:path w="871" h="4101" extrusionOk="0">
                  <a:moveTo>
                    <a:pt x="1" y="1"/>
                  </a:moveTo>
                  <a:lnTo>
                    <a:pt x="1" y="4101"/>
                  </a:lnTo>
                  <a:lnTo>
                    <a:pt x="870" y="4101"/>
                  </a:lnTo>
                  <a:lnTo>
                    <a:pt x="870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599;p108"/>
            <p:cNvSpPr/>
            <p:nvPr/>
          </p:nvSpPr>
          <p:spPr>
            <a:xfrm>
              <a:off x="4985363" y="2900177"/>
              <a:ext cx="154342" cy="62870"/>
            </a:xfrm>
            <a:custGeom>
              <a:avLst/>
              <a:gdLst/>
              <a:ahLst/>
              <a:cxnLst/>
              <a:rect l="l" t="t" r="r" b="b"/>
              <a:pathLst>
                <a:path w="5887" h="2398" extrusionOk="0">
                  <a:moveTo>
                    <a:pt x="5231" y="0"/>
                  </a:moveTo>
                  <a:cubicBezTo>
                    <a:pt x="5230" y="0"/>
                    <a:pt x="4796" y="438"/>
                    <a:pt x="3706" y="438"/>
                  </a:cubicBezTo>
                  <a:lnTo>
                    <a:pt x="1743" y="438"/>
                  </a:lnTo>
                  <a:cubicBezTo>
                    <a:pt x="779" y="438"/>
                    <a:pt x="1" y="1217"/>
                    <a:pt x="1" y="2180"/>
                  </a:cubicBezTo>
                  <a:lnTo>
                    <a:pt x="1" y="2398"/>
                  </a:lnTo>
                  <a:lnTo>
                    <a:pt x="4140" y="2398"/>
                  </a:lnTo>
                  <a:cubicBezTo>
                    <a:pt x="5013" y="2398"/>
                    <a:pt x="5886" y="1525"/>
                    <a:pt x="5231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600;p108"/>
            <p:cNvSpPr/>
            <p:nvPr/>
          </p:nvSpPr>
          <p:spPr>
            <a:xfrm>
              <a:off x="5019367" y="2900177"/>
              <a:ext cx="110349" cy="40087"/>
            </a:xfrm>
            <a:custGeom>
              <a:avLst/>
              <a:gdLst/>
              <a:ahLst/>
              <a:cxnLst/>
              <a:rect l="l" t="t" r="r" b="b"/>
              <a:pathLst>
                <a:path w="4209" h="1529" extrusionOk="0">
                  <a:moveTo>
                    <a:pt x="3934" y="0"/>
                  </a:moveTo>
                  <a:cubicBezTo>
                    <a:pt x="3934" y="0"/>
                    <a:pt x="3499" y="438"/>
                    <a:pt x="2409" y="438"/>
                  </a:cubicBezTo>
                  <a:lnTo>
                    <a:pt x="446" y="438"/>
                  </a:lnTo>
                  <a:cubicBezTo>
                    <a:pt x="326" y="438"/>
                    <a:pt x="203" y="449"/>
                    <a:pt x="87" y="475"/>
                  </a:cubicBezTo>
                  <a:cubicBezTo>
                    <a:pt x="29" y="634"/>
                    <a:pt x="0" y="804"/>
                    <a:pt x="0" y="974"/>
                  </a:cubicBezTo>
                  <a:lnTo>
                    <a:pt x="0" y="982"/>
                  </a:lnTo>
                  <a:cubicBezTo>
                    <a:pt x="4" y="1289"/>
                    <a:pt x="276" y="1528"/>
                    <a:pt x="587" y="1528"/>
                  </a:cubicBezTo>
                  <a:lnTo>
                    <a:pt x="4071" y="1528"/>
                  </a:lnTo>
                  <a:cubicBezTo>
                    <a:pt x="4209" y="1137"/>
                    <a:pt x="4202" y="623"/>
                    <a:pt x="393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601;p108"/>
            <p:cNvSpPr/>
            <p:nvPr/>
          </p:nvSpPr>
          <p:spPr>
            <a:xfrm>
              <a:off x="4905793" y="2894802"/>
              <a:ext cx="284879" cy="365105"/>
            </a:xfrm>
            <a:custGeom>
              <a:avLst/>
              <a:gdLst/>
              <a:ahLst/>
              <a:cxnLst/>
              <a:rect l="l" t="t" r="r" b="b"/>
              <a:pathLst>
                <a:path w="10866" h="13926" extrusionOk="0">
                  <a:moveTo>
                    <a:pt x="2851" y="2150"/>
                  </a:moveTo>
                  <a:cubicBezTo>
                    <a:pt x="2840" y="2230"/>
                    <a:pt x="2837" y="2306"/>
                    <a:pt x="2837" y="2382"/>
                  </a:cubicBezTo>
                  <a:lnTo>
                    <a:pt x="2837" y="4127"/>
                  </a:lnTo>
                  <a:cubicBezTo>
                    <a:pt x="2833" y="4254"/>
                    <a:pt x="2732" y="4359"/>
                    <a:pt x="2605" y="4359"/>
                  </a:cubicBezTo>
                  <a:lnTo>
                    <a:pt x="2340" y="4359"/>
                  </a:lnTo>
                  <a:lnTo>
                    <a:pt x="2101" y="2929"/>
                  </a:lnTo>
                  <a:cubicBezTo>
                    <a:pt x="2069" y="2737"/>
                    <a:pt x="2123" y="2541"/>
                    <a:pt x="2246" y="2389"/>
                  </a:cubicBezTo>
                  <a:lnTo>
                    <a:pt x="2250" y="2389"/>
                  </a:lnTo>
                  <a:cubicBezTo>
                    <a:pt x="2377" y="2237"/>
                    <a:pt x="2561" y="2150"/>
                    <a:pt x="2761" y="2150"/>
                  </a:cubicBezTo>
                  <a:close/>
                  <a:moveTo>
                    <a:pt x="8381" y="2212"/>
                  </a:moveTo>
                  <a:cubicBezTo>
                    <a:pt x="8660" y="2338"/>
                    <a:pt x="8816" y="2632"/>
                    <a:pt x="8765" y="2932"/>
                  </a:cubicBezTo>
                  <a:lnTo>
                    <a:pt x="8769" y="2932"/>
                  </a:lnTo>
                  <a:lnTo>
                    <a:pt x="8530" y="4359"/>
                  </a:lnTo>
                  <a:lnTo>
                    <a:pt x="8266" y="4359"/>
                  </a:lnTo>
                  <a:cubicBezTo>
                    <a:pt x="8139" y="4359"/>
                    <a:pt x="8034" y="4258"/>
                    <a:pt x="8034" y="4131"/>
                  </a:cubicBezTo>
                  <a:lnTo>
                    <a:pt x="8034" y="2545"/>
                  </a:lnTo>
                  <a:cubicBezTo>
                    <a:pt x="8168" y="2454"/>
                    <a:pt x="8284" y="2342"/>
                    <a:pt x="8381" y="2212"/>
                  </a:cubicBezTo>
                  <a:close/>
                  <a:moveTo>
                    <a:pt x="8171" y="520"/>
                  </a:moveTo>
                  <a:lnTo>
                    <a:pt x="8171" y="520"/>
                  </a:lnTo>
                  <a:cubicBezTo>
                    <a:pt x="8352" y="1067"/>
                    <a:pt x="8331" y="1556"/>
                    <a:pt x="8095" y="1911"/>
                  </a:cubicBezTo>
                  <a:cubicBezTo>
                    <a:pt x="7893" y="2219"/>
                    <a:pt x="7548" y="2400"/>
                    <a:pt x="7179" y="2400"/>
                  </a:cubicBezTo>
                  <a:lnTo>
                    <a:pt x="3909" y="2400"/>
                  </a:lnTo>
                  <a:cubicBezTo>
                    <a:pt x="3637" y="2400"/>
                    <a:pt x="3637" y="2805"/>
                    <a:pt x="3909" y="2805"/>
                  </a:cubicBezTo>
                  <a:lnTo>
                    <a:pt x="7179" y="2805"/>
                  </a:lnTo>
                  <a:cubicBezTo>
                    <a:pt x="7331" y="2805"/>
                    <a:pt x="7483" y="2784"/>
                    <a:pt x="7628" y="2737"/>
                  </a:cubicBezTo>
                  <a:lnTo>
                    <a:pt x="7628" y="4127"/>
                  </a:lnTo>
                  <a:cubicBezTo>
                    <a:pt x="7628" y="4482"/>
                    <a:pt x="7914" y="4768"/>
                    <a:pt x="8269" y="4768"/>
                  </a:cubicBezTo>
                  <a:lnTo>
                    <a:pt x="8595" y="4768"/>
                  </a:lnTo>
                  <a:cubicBezTo>
                    <a:pt x="8798" y="4768"/>
                    <a:pt x="8954" y="4942"/>
                    <a:pt x="8936" y="5145"/>
                  </a:cubicBezTo>
                  <a:cubicBezTo>
                    <a:pt x="8917" y="5315"/>
                    <a:pt x="8754" y="5449"/>
                    <a:pt x="8563" y="5449"/>
                  </a:cubicBezTo>
                  <a:lnTo>
                    <a:pt x="8472" y="5449"/>
                  </a:lnTo>
                  <a:lnTo>
                    <a:pt x="8472" y="5438"/>
                  </a:lnTo>
                  <a:cubicBezTo>
                    <a:pt x="8472" y="5326"/>
                    <a:pt x="8381" y="5236"/>
                    <a:pt x="8269" y="5236"/>
                  </a:cubicBezTo>
                  <a:cubicBezTo>
                    <a:pt x="8157" y="5236"/>
                    <a:pt x="8066" y="5326"/>
                    <a:pt x="8066" y="5438"/>
                  </a:cubicBezTo>
                  <a:cubicBezTo>
                    <a:pt x="8066" y="6891"/>
                    <a:pt x="6889" y="8068"/>
                    <a:pt x="5437" y="8068"/>
                  </a:cubicBezTo>
                  <a:cubicBezTo>
                    <a:pt x="3985" y="8068"/>
                    <a:pt x="2808" y="6891"/>
                    <a:pt x="2808" y="5438"/>
                  </a:cubicBezTo>
                  <a:lnTo>
                    <a:pt x="2804" y="5435"/>
                  </a:lnTo>
                  <a:cubicBezTo>
                    <a:pt x="2804" y="5299"/>
                    <a:pt x="2703" y="5231"/>
                    <a:pt x="2601" y="5231"/>
                  </a:cubicBezTo>
                  <a:cubicBezTo>
                    <a:pt x="2500" y="5231"/>
                    <a:pt x="2398" y="5299"/>
                    <a:pt x="2398" y="5435"/>
                  </a:cubicBezTo>
                  <a:lnTo>
                    <a:pt x="2398" y="5449"/>
                  </a:lnTo>
                  <a:lnTo>
                    <a:pt x="2275" y="5449"/>
                  </a:lnTo>
                  <a:cubicBezTo>
                    <a:pt x="2072" y="5449"/>
                    <a:pt x="1913" y="5272"/>
                    <a:pt x="1935" y="5073"/>
                  </a:cubicBezTo>
                  <a:cubicBezTo>
                    <a:pt x="1953" y="4902"/>
                    <a:pt x="2116" y="4768"/>
                    <a:pt x="2308" y="4768"/>
                  </a:cubicBezTo>
                  <a:lnTo>
                    <a:pt x="2601" y="4768"/>
                  </a:lnTo>
                  <a:cubicBezTo>
                    <a:pt x="2956" y="4765"/>
                    <a:pt x="3242" y="4479"/>
                    <a:pt x="3242" y="4127"/>
                  </a:cubicBezTo>
                  <a:lnTo>
                    <a:pt x="3242" y="2382"/>
                  </a:lnTo>
                  <a:cubicBezTo>
                    <a:pt x="3242" y="1534"/>
                    <a:pt x="3930" y="843"/>
                    <a:pt x="4781" y="843"/>
                  </a:cubicBezTo>
                  <a:lnTo>
                    <a:pt x="6741" y="843"/>
                  </a:lnTo>
                  <a:cubicBezTo>
                    <a:pt x="7458" y="843"/>
                    <a:pt x="7918" y="661"/>
                    <a:pt x="8171" y="520"/>
                  </a:cubicBezTo>
                  <a:close/>
                  <a:moveTo>
                    <a:pt x="6755" y="8169"/>
                  </a:moveTo>
                  <a:lnTo>
                    <a:pt x="6755" y="8825"/>
                  </a:lnTo>
                  <a:lnTo>
                    <a:pt x="5433" y="9560"/>
                  </a:lnTo>
                  <a:lnTo>
                    <a:pt x="4111" y="8825"/>
                  </a:lnTo>
                  <a:lnTo>
                    <a:pt x="4111" y="8169"/>
                  </a:lnTo>
                  <a:cubicBezTo>
                    <a:pt x="4524" y="8368"/>
                    <a:pt x="4973" y="8473"/>
                    <a:pt x="5433" y="8473"/>
                  </a:cubicBezTo>
                  <a:cubicBezTo>
                    <a:pt x="5893" y="8473"/>
                    <a:pt x="6346" y="8368"/>
                    <a:pt x="6755" y="8169"/>
                  </a:cubicBezTo>
                  <a:close/>
                  <a:moveTo>
                    <a:pt x="3564" y="8991"/>
                  </a:moveTo>
                  <a:cubicBezTo>
                    <a:pt x="3566" y="8991"/>
                    <a:pt x="3569" y="8992"/>
                    <a:pt x="3572" y="8995"/>
                  </a:cubicBezTo>
                  <a:lnTo>
                    <a:pt x="5126" y="9853"/>
                  </a:lnTo>
                  <a:lnTo>
                    <a:pt x="4684" y="10404"/>
                  </a:lnTo>
                  <a:cubicBezTo>
                    <a:pt x="4639" y="10461"/>
                    <a:pt x="4571" y="10491"/>
                    <a:pt x="4503" y="10491"/>
                  </a:cubicBezTo>
                  <a:cubicBezTo>
                    <a:pt x="4450" y="10491"/>
                    <a:pt x="4397" y="10473"/>
                    <a:pt x="4354" y="10436"/>
                  </a:cubicBezTo>
                  <a:lnTo>
                    <a:pt x="3289" y="9524"/>
                  </a:lnTo>
                  <a:lnTo>
                    <a:pt x="3554" y="8999"/>
                  </a:lnTo>
                  <a:cubicBezTo>
                    <a:pt x="3556" y="8994"/>
                    <a:pt x="3560" y="8991"/>
                    <a:pt x="3564" y="8991"/>
                  </a:cubicBezTo>
                  <a:close/>
                  <a:moveTo>
                    <a:pt x="7306" y="8995"/>
                  </a:moveTo>
                  <a:cubicBezTo>
                    <a:pt x="7309" y="8995"/>
                    <a:pt x="7313" y="8999"/>
                    <a:pt x="7317" y="9002"/>
                  </a:cubicBezTo>
                  <a:lnTo>
                    <a:pt x="7577" y="9527"/>
                  </a:lnTo>
                  <a:lnTo>
                    <a:pt x="6516" y="10436"/>
                  </a:lnTo>
                  <a:cubicBezTo>
                    <a:pt x="6472" y="10473"/>
                    <a:pt x="6419" y="10491"/>
                    <a:pt x="6366" y="10491"/>
                  </a:cubicBezTo>
                  <a:cubicBezTo>
                    <a:pt x="6298" y="10491"/>
                    <a:pt x="6230" y="10461"/>
                    <a:pt x="6183" y="10404"/>
                  </a:cubicBezTo>
                  <a:lnTo>
                    <a:pt x="5745" y="9853"/>
                  </a:lnTo>
                  <a:lnTo>
                    <a:pt x="7295" y="8995"/>
                  </a:lnTo>
                  <a:close/>
                  <a:moveTo>
                    <a:pt x="8267" y="1"/>
                  </a:moveTo>
                  <a:cubicBezTo>
                    <a:pt x="8216" y="1"/>
                    <a:pt x="8165" y="20"/>
                    <a:pt x="8124" y="60"/>
                  </a:cubicBezTo>
                  <a:cubicBezTo>
                    <a:pt x="8121" y="64"/>
                    <a:pt x="7719" y="437"/>
                    <a:pt x="6741" y="437"/>
                  </a:cubicBezTo>
                  <a:lnTo>
                    <a:pt x="4778" y="437"/>
                  </a:lnTo>
                  <a:cubicBezTo>
                    <a:pt x="3952" y="437"/>
                    <a:pt x="3213" y="962"/>
                    <a:pt x="2942" y="1744"/>
                  </a:cubicBezTo>
                  <a:lnTo>
                    <a:pt x="2761" y="1744"/>
                  </a:lnTo>
                  <a:cubicBezTo>
                    <a:pt x="2094" y="1744"/>
                    <a:pt x="1587" y="2342"/>
                    <a:pt x="1699" y="2997"/>
                  </a:cubicBezTo>
                  <a:lnTo>
                    <a:pt x="1938" y="4450"/>
                  </a:lnTo>
                  <a:cubicBezTo>
                    <a:pt x="1631" y="4602"/>
                    <a:pt x="1468" y="4950"/>
                    <a:pt x="1547" y="5286"/>
                  </a:cubicBezTo>
                  <a:cubicBezTo>
                    <a:pt x="1627" y="5623"/>
                    <a:pt x="1928" y="5859"/>
                    <a:pt x="2275" y="5859"/>
                  </a:cubicBezTo>
                  <a:lnTo>
                    <a:pt x="2427" y="5859"/>
                  </a:lnTo>
                  <a:cubicBezTo>
                    <a:pt x="2547" y="6695"/>
                    <a:pt x="3010" y="7449"/>
                    <a:pt x="3706" y="7930"/>
                  </a:cubicBezTo>
                  <a:lnTo>
                    <a:pt x="3706" y="8611"/>
                  </a:lnTo>
                  <a:cubicBezTo>
                    <a:pt x="3659" y="8594"/>
                    <a:pt x="3612" y="8586"/>
                    <a:pt x="3565" y="8586"/>
                  </a:cubicBezTo>
                  <a:cubicBezTo>
                    <a:pt x="3410" y="8586"/>
                    <a:pt x="3263" y="8673"/>
                    <a:pt x="3188" y="8818"/>
                  </a:cubicBezTo>
                  <a:lnTo>
                    <a:pt x="2873" y="9451"/>
                  </a:lnTo>
                  <a:lnTo>
                    <a:pt x="1087" y="9980"/>
                  </a:lnTo>
                  <a:cubicBezTo>
                    <a:pt x="443" y="10168"/>
                    <a:pt x="4" y="10759"/>
                    <a:pt x="1" y="11429"/>
                  </a:cubicBezTo>
                  <a:lnTo>
                    <a:pt x="1" y="13718"/>
                  </a:lnTo>
                  <a:cubicBezTo>
                    <a:pt x="1" y="13854"/>
                    <a:pt x="102" y="13921"/>
                    <a:pt x="204" y="13921"/>
                  </a:cubicBezTo>
                  <a:cubicBezTo>
                    <a:pt x="305" y="13921"/>
                    <a:pt x="406" y="13854"/>
                    <a:pt x="406" y="13718"/>
                  </a:cubicBezTo>
                  <a:lnTo>
                    <a:pt x="406" y="11429"/>
                  </a:lnTo>
                  <a:cubicBezTo>
                    <a:pt x="410" y="10940"/>
                    <a:pt x="729" y="10509"/>
                    <a:pt x="1200" y="10368"/>
                  </a:cubicBezTo>
                  <a:lnTo>
                    <a:pt x="1960" y="10143"/>
                  </a:lnTo>
                  <a:lnTo>
                    <a:pt x="1960" y="13718"/>
                  </a:lnTo>
                  <a:cubicBezTo>
                    <a:pt x="1960" y="13854"/>
                    <a:pt x="2062" y="13921"/>
                    <a:pt x="2165" y="13921"/>
                  </a:cubicBezTo>
                  <a:cubicBezTo>
                    <a:pt x="2267" y="13921"/>
                    <a:pt x="2369" y="13854"/>
                    <a:pt x="2369" y="13718"/>
                  </a:cubicBezTo>
                  <a:lnTo>
                    <a:pt x="2369" y="10024"/>
                  </a:lnTo>
                  <a:lnTo>
                    <a:pt x="2833" y="9890"/>
                  </a:lnTo>
                  <a:lnTo>
                    <a:pt x="2833" y="13718"/>
                  </a:lnTo>
                  <a:cubicBezTo>
                    <a:pt x="2833" y="13854"/>
                    <a:pt x="2934" y="13921"/>
                    <a:pt x="3036" y="13921"/>
                  </a:cubicBezTo>
                  <a:cubicBezTo>
                    <a:pt x="3137" y="13921"/>
                    <a:pt x="3239" y="13854"/>
                    <a:pt x="3239" y="13718"/>
                  </a:cubicBezTo>
                  <a:lnTo>
                    <a:pt x="3239" y="10020"/>
                  </a:lnTo>
                  <a:lnTo>
                    <a:pt x="4086" y="10744"/>
                  </a:lnTo>
                  <a:cubicBezTo>
                    <a:pt x="4202" y="10846"/>
                    <a:pt x="4347" y="10900"/>
                    <a:pt x="4503" y="10900"/>
                  </a:cubicBezTo>
                  <a:cubicBezTo>
                    <a:pt x="4521" y="10900"/>
                    <a:pt x="4542" y="10896"/>
                    <a:pt x="4561" y="10896"/>
                  </a:cubicBezTo>
                  <a:cubicBezTo>
                    <a:pt x="4734" y="10882"/>
                    <a:pt x="4894" y="10795"/>
                    <a:pt x="5002" y="10657"/>
                  </a:cubicBezTo>
                  <a:lnTo>
                    <a:pt x="5433" y="10121"/>
                  </a:lnTo>
                  <a:lnTo>
                    <a:pt x="5864" y="10657"/>
                  </a:lnTo>
                  <a:cubicBezTo>
                    <a:pt x="5973" y="10795"/>
                    <a:pt x="6129" y="10882"/>
                    <a:pt x="6303" y="10896"/>
                  </a:cubicBezTo>
                  <a:cubicBezTo>
                    <a:pt x="6324" y="10896"/>
                    <a:pt x="6342" y="10900"/>
                    <a:pt x="6364" y="10900"/>
                  </a:cubicBezTo>
                  <a:cubicBezTo>
                    <a:pt x="6516" y="10900"/>
                    <a:pt x="6665" y="10846"/>
                    <a:pt x="6781" y="10744"/>
                  </a:cubicBezTo>
                  <a:lnTo>
                    <a:pt x="7845" y="9832"/>
                  </a:lnTo>
                  <a:lnTo>
                    <a:pt x="8497" y="10024"/>
                  </a:lnTo>
                  <a:lnTo>
                    <a:pt x="8497" y="13718"/>
                  </a:lnTo>
                  <a:cubicBezTo>
                    <a:pt x="8497" y="13854"/>
                    <a:pt x="8600" y="13921"/>
                    <a:pt x="8702" y="13921"/>
                  </a:cubicBezTo>
                  <a:cubicBezTo>
                    <a:pt x="8804" y="13921"/>
                    <a:pt x="8907" y="13854"/>
                    <a:pt x="8907" y="13718"/>
                  </a:cubicBezTo>
                  <a:lnTo>
                    <a:pt x="8907" y="10147"/>
                  </a:lnTo>
                  <a:lnTo>
                    <a:pt x="9667" y="10371"/>
                  </a:lnTo>
                  <a:cubicBezTo>
                    <a:pt x="10134" y="10512"/>
                    <a:pt x="10457" y="10940"/>
                    <a:pt x="10460" y="11429"/>
                  </a:cubicBezTo>
                  <a:lnTo>
                    <a:pt x="10460" y="13721"/>
                  </a:lnTo>
                  <a:cubicBezTo>
                    <a:pt x="10460" y="13857"/>
                    <a:pt x="10562" y="13925"/>
                    <a:pt x="10663" y="13925"/>
                  </a:cubicBezTo>
                  <a:cubicBezTo>
                    <a:pt x="10765" y="13925"/>
                    <a:pt x="10866" y="13857"/>
                    <a:pt x="10866" y="13721"/>
                  </a:cubicBezTo>
                  <a:lnTo>
                    <a:pt x="10866" y="11429"/>
                  </a:lnTo>
                  <a:cubicBezTo>
                    <a:pt x="10866" y="10759"/>
                    <a:pt x="10424" y="10172"/>
                    <a:pt x="9783" y="9976"/>
                  </a:cubicBezTo>
                  <a:lnTo>
                    <a:pt x="7998" y="9451"/>
                  </a:lnTo>
                  <a:lnTo>
                    <a:pt x="7679" y="8818"/>
                  </a:lnTo>
                  <a:cubicBezTo>
                    <a:pt x="7607" y="8673"/>
                    <a:pt x="7460" y="8586"/>
                    <a:pt x="7305" y="8586"/>
                  </a:cubicBezTo>
                  <a:cubicBezTo>
                    <a:pt x="7259" y="8586"/>
                    <a:pt x="7211" y="8594"/>
                    <a:pt x="7165" y="8611"/>
                  </a:cubicBezTo>
                  <a:lnTo>
                    <a:pt x="7165" y="7930"/>
                  </a:lnTo>
                  <a:cubicBezTo>
                    <a:pt x="7860" y="7449"/>
                    <a:pt x="8323" y="6695"/>
                    <a:pt x="8443" y="5859"/>
                  </a:cubicBezTo>
                  <a:lnTo>
                    <a:pt x="8563" y="5859"/>
                  </a:lnTo>
                  <a:cubicBezTo>
                    <a:pt x="8957" y="5859"/>
                    <a:pt x="9298" y="5562"/>
                    <a:pt x="9338" y="5185"/>
                  </a:cubicBezTo>
                  <a:cubicBezTo>
                    <a:pt x="9370" y="4877"/>
                    <a:pt x="9207" y="4580"/>
                    <a:pt x="8928" y="4439"/>
                  </a:cubicBezTo>
                  <a:lnTo>
                    <a:pt x="9171" y="2997"/>
                  </a:lnTo>
                  <a:cubicBezTo>
                    <a:pt x="9251" y="2527"/>
                    <a:pt x="9012" y="2059"/>
                    <a:pt x="8581" y="1853"/>
                  </a:cubicBezTo>
                  <a:cubicBezTo>
                    <a:pt x="8773" y="1368"/>
                    <a:pt x="8729" y="766"/>
                    <a:pt x="8454" y="125"/>
                  </a:cubicBezTo>
                  <a:cubicBezTo>
                    <a:pt x="8419" y="45"/>
                    <a:pt x="8343" y="1"/>
                    <a:pt x="826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602;p108"/>
            <p:cNvSpPr/>
            <p:nvPr/>
          </p:nvSpPr>
          <p:spPr>
            <a:xfrm>
              <a:off x="5105675" y="3169169"/>
              <a:ext cx="10749" cy="90634"/>
            </a:xfrm>
            <a:custGeom>
              <a:avLst/>
              <a:gdLst/>
              <a:ahLst/>
              <a:cxnLst/>
              <a:rect l="l" t="t" r="r" b="b"/>
              <a:pathLst>
                <a:path w="410" h="3457" extrusionOk="0">
                  <a:moveTo>
                    <a:pt x="207" y="0"/>
                  </a:moveTo>
                  <a:cubicBezTo>
                    <a:pt x="95" y="0"/>
                    <a:pt x="1" y="91"/>
                    <a:pt x="1" y="203"/>
                  </a:cubicBezTo>
                  <a:lnTo>
                    <a:pt x="1" y="3253"/>
                  </a:lnTo>
                  <a:cubicBezTo>
                    <a:pt x="1" y="3389"/>
                    <a:pt x="103" y="3456"/>
                    <a:pt x="205" y="3456"/>
                  </a:cubicBezTo>
                  <a:cubicBezTo>
                    <a:pt x="307" y="3456"/>
                    <a:pt x="410" y="3389"/>
                    <a:pt x="410" y="3253"/>
                  </a:cubicBezTo>
                  <a:lnTo>
                    <a:pt x="410" y="203"/>
                  </a:lnTo>
                  <a:cubicBezTo>
                    <a:pt x="410" y="91"/>
                    <a:pt x="319" y="0"/>
                    <a:pt x="20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603;p108"/>
            <p:cNvSpPr/>
            <p:nvPr/>
          </p:nvSpPr>
          <p:spPr>
            <a:xfrm>
              <a:off x="5041206" y="3180547"/>
              <a:ext cx="12453" cy="10697"/>
            </a:xfrm>
            <a:custGeom>
              <a:avLst/>
              <a:gdLst/>
              <a:ahLst/>
              <a:cxnLst/>
              <a:rect l="l" t="t" r="r" b="b"/>
              <a:pathLst>
                <a:path w="475" h="408" extrusionOk="0">
                  <a:moveTo>
                    <a:pt x="275" y="1"/>
                  </a:moveTo>
                  <a:cubicBezTo>
                    <a:pt x="273" y="1"/>
                    <a:pt x="270" y="1"/>
                    <a:pt x="268" y="1"/>
                  </a:cubicBezTo>
                  <a:cubicBezTo>
                    <a:pt x="87" y="1"/>
                    <a:pt x="0" y="222"/>
                    <a:pt x="127" y="349"/>
                  </a:cubicBezTo>
                  <a:cubicBezTo>
                    <a:pt x="169" y="390"/>
                    <a:pt x="220" y="408"/>
                    <a:pt x="270" y="408"/>
                  </a:cubicBezTo>
                  <a:cubicBezTo>
                    <a:pt x="375" y="408"/>
                    <a:pt x="475" y="327"/>
                    <a:pt x="475" y="204"/>
                  </a:cubicBezTo>
                  <a:cubicBezTo>
                    <a:pt x="475" y="94"/>
                    <a:pt x="384" y="1"/>
                    <a:pt x="27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604;p108"/>
            <p:cNvSpPr/>
            <p:nvPr/>
          </p:nvSpPr>
          <p:spPr>
            <a:xfrm>
              <a:off x="5041206" y="3249106"/>
              <a:ext cx="12453" cy="10697"/>
            </a:xfrm>
            <a:custGeom>
              <a:avLst/>
              <a:gdLst/>
              <a:ahLst/>
              <a:cxnLst/>
              <a:rect l="l" t="t" r="r" b="b"/>
              <a:pathLst>
                <a:path w="475" h="408" extrusionOk="0">
                  <a:moveTo>
                    <a:pt x="275" y="1"/>
                  </a:moveTo>
                  <a:cubicBezTo>
                    <a:pt x="273" y="1"/>
                    <a:pt x="270" y="1"/>
                    <a:pt x="268" y="1"/>
                  </a:cubicBezTo>
                  <a:cubicBezTo>
                    <a:pt x="87" y="5"/>
                    <a:pt x="0" y="222"/>
                    <a:pt x="127" y="349"/>
                  </a:cubicBezTo>
                  <a:cubicBezTo>
                    <a:pt x="169" y="389"/>
                    <a:pt x="220" y="408"/>
                    <a:pt x="270" y="408"/>
                  </a:cubicBezTo>
                  <a:cubicBezTo>
                    <a:pt x="375" y="408"/>
                    <a:pt x="475" y="327"/>
                    <a:pt x="475" y="204"/>
                  </a:cubicBezTo>
                  <a:cubicBezTo>
                    <a:pt x="475" y="94"/>
                    <a:pt x="384" y="1"/>
                    <a:pt x="27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605;p108"/>
            <p:cNvSpPr/>
            <p:nvPr/>
          </p:nvSpPr>
          <p:spPr>
            <a:xfrm>
              <a:off x="5041206" y="3214840"/>
              <a:ext cx="12453" cy="10697"/>
            </a:xfrm>
            <a:custGeom>
              <a:avLst/>
              <a:gdLst/>
              <a:ahLst/>
              <a:cxnLst/>
              <a:rect l="l" t="t" r="r" b="b"/>
              <a:pathLst>
                <a:path w="475" h="408" extrusionOk="0">
                  <a:moveTo>
                    <a:pt x="275" y="0"/>
                  </a:moveTo>
                  <a:cubicBezTo>
                    <a:pt x="273" y="0"/>
                    <a:pt x="270" y="0"/>
                    <a:pt x="268" y="0"/>
                  </a:cubicBezTo>
                  <a:cubicBezTo>
                    <a:pt x="87" y="4"/>
                    <a:pt x="0" y="221"/>
                    <a:pt x="127" y="348"/>
                  </a:cubicBezTo>
                  <a:cubicBezTo>
                    <a:pt x="169" y="389"/>
                    <a:pt x="220" y="407"/>
                    <a:pt x="270" y="407"/>
                  </a:cubicBezTo>
                  <a:cubicBezTo>
                    <a:pt x="375" y="407"/>
                    <a:pt x="475" y="326"/>
                    <a:pt x="475" y="203"/>
                  </a:cubicBezTo>
                  <a:cubicBezTo>
                    <a:pt x="475" y="93"/>
                    <a:pt x="384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606;p108"/>
            <p:cNvSpPr/>
            <p:nvPr/>
          </p:nvSpPr>
          <p:spPr>
            <a:xfrm>
              <a:off x="5008539" y="3015324"/>
              <a:ext cx="10749" cy="16412"/>
            </a:xfrm>
            <a:custGeom>
              <a:avLst/>
              <a:gdLst/>
              <a:ahLst/>
              <a:cxnLst/>
              <a:rect l="l" t="t" r="r" b="b"/>
              <a:pathLst>
                <a:path w="410" h="626" extrusionOk="0">
                  <a:moveTo>
                    <a:pt x="205" y="0"/>
                  </a:moveTo>
                  <a:cubicBezTo>
                    <a:pt x="103" y="0"/>
                    <a:pt x="0" y="68"/>
                    <a:pt x="0" y="204"/>
                  </a:cubicBezTo>
                  <a:lnTo>
                    <a:pt x="0" y="421"/>
                  </a:lnTo>
                  <a:cubicBezTo>
                    <a:pt x="0" y="557"/>
                    <a:pt x="103" y="625"/>
                    <a:pt x="205" y="625"/>
                  </a:cubicBezTo>
                  <a:cubicBezTo>
                    <a:pt x="307" y="625"/>
                    <a:pt x="410" y="557"/>
                    <a:pt x="410" y="421"/>
                  </a:cubicBezTo>
                  <a:lnTo>
                    <a:pt x="410" y="204"/>
                  </a:lnTo>
                  <a:cubicBezTo>
                    <a:pt x="410" y="68"/>
                    <a:pt x="307" y="0"/>
                    <a:pt x="20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607;p108"/>
            <p:cNvSpPr/>
            <p:nvPr/>
          </p:nvSpPr>
          <p:spPr>
            <a:xfrm>
              <a:off x="5077176" y="3015351"/>
              <a:ext cx="10671" cy="16386"/>
            </a:xfrm>
            <a:custGeom>
              <a:avLst/>
              <a:gdLst/>
              <a:ahLst/>
              <a:cxnLst/>
              <a:rect l="l" t="t" r="r" b="b"/>
              <a:pathLst>
                <a:path w="407" h="62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lnTo>
                    <a:pt x="1" y="420"/>
                  </a:lnTo>
                  <a:cubicBezTo>
                    <a:pt x="1" y="556"/>
                    <a:pt x="102" y="624"/>
                    <a:pt x="204" y="624"/>
                  </a:cubicBezTo>
                  <a:cubicBezTo>
                    <a:pt x="305" y="624"/>
                    <a:pt x="407" y="556"/>
                    <a:pt x="407" y="420"/>
                  </a:cubicBezTo>
                  <a:lnTo>
                    <a:pt x="407" y="203"/>
                  </a:lnTo>
                  <a:cubicBezTo>
                    <a:pt x="407" y="91"/>
                    <a:pt x="316" y="0"/>
                    <a:pt x="20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608;p108"/>
            <p:cNvSpPr/>
            <p:nvPr/>
          </p:nvSpPr>
          <p:spPr>
            <a:xfrm>
              <a:off x="5001041" y="2997680"/>
              <a:ext cx="23963" cy="10749"/>
            </a:xfrm>
            <a:custGeom>
              <a:avLst/>
              <a:gdLst/>
              <a:ahLst/>
              <a:cxnLst/>
              <a:rect l="l" t="t" r="r" b="b"/>
              <a:pathLst>
                <a:path w="914" h="410" extrusionOk="0">
                  <a:moveTo>
                    <a:pt x="272" y="1"/>
                  </a:moveTo>
                  <a:cubicBezTo>
                    <a:pt x="0" y="1"/>
                    <a:pt x="0" y="410"/>
                    <a:pt x="272" y="410"/>
                  </a:cubicBezTo>
                  <a:lnTo>
                    <a:pt x="710" y="410"/>
                  </a:lnTo>
                  <a:cubicBezTo>
                    <a:pt x="822" y="410"/>
                    <a:pt x="913" y="319"/>
                    <a:pt x="913" y="207"/>
                  </a:cubicBezTo>
                  <a:cubicBezTo>
                    <a:pt x="913" y="91"/>
                    <a:pt x="822" y="1"/>
                    <a:pt x="71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609;p108"/>
            <p:cNvSpPr/>
            <p:nvPr/>
          </p:nvSpPr>
          <p:spPr>
            <a:xfrm>
              <a:off x="5069678" y="2997680"/>
              <a:ext cx="25667" cy="10749"/>
            </a:xfrm>
            <a:custGeom>
              <a:avLst/>
              <a:gdLst/>
              <a:ahLst/>
              <a:cxnLst/>
              <a:rect l="l" t="t" r="r" b="b"/>
              <a:pathLst>
                <a:path w="979" h="410" extrusionOk="0">
                  <a:moveTo>
                    <a:pt x="272" y="1"/>
                  </a:moveTo>
                  <a:cubicBezTo>
                    <a:pt x="1" y="1"/>
                    <a:pt x="1" y="410"/>
                    <a:pt x="272" y="410"/>
                  </a:cubicBezTo>
                  <a:lnTo>
                    <a:pt x="707" y="410"/>
                  </a:lnTo>
                  <a:cubicBezTo>
                    <a:pt x="979" y="410"/>
                    <a:pt x="979" y="1"/>
                    <a:pt x="7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610;p108"/>
            <p:cNvSpPr/>
            <p:nvPr/>
          </p:nvSpPr>
          <p:spPr>
            <a:xfrm>
              <a:off x="5017191" y="3046785"/>
              <a:ext cx="62109" cy="33532"/>
            </a:xfrm>
            <a:custGeom>
              <a:avLst/>
              <a:gdLst/>
              <a:ahLst/>
              <a:cxnLst/>
              <a:rect l="l" t="t" r="r" b="b"/>
              <a:pathLst>
                <a:path w="2369" h="1279" extrusionOk="0">
                  <a:moveTo>
                    <a:pt x="1923" y="406"/>
                  </a:moveTo>
                  <a:cubicBezTo>
                    <a:pt x="1822" y="677"/>
                    <a:pt x="1528" y="869"/>
                    <a:pt x="1184" y="869"/>
                  </a:cubicBezTo>
                  <a:cubicBezTo>
                    <a:pt x="837" y="869"/>
                    <a:pt x="543" y="674"/>
                    <a:pt x="442" y="406"/>
                  </a:cubicBezTo>
                  <a:close/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797"/>
                    <a:pt x="529" y="1278"/>
                    <a:pt x="1184" y="1278"/>
                  </a:cubicBezTo>
                  <a:cubicBezTo>
                    <a:pt x="1836" y="1278"/>
                    <a:pt x="2369" y="797"/>
                    <a:pt x="2369" y="203"/>
                  </a:cubicBezTo>
                  <a:cubicBezTo>
                    <a:pt x="2369" y="91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5166986" y="184761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강호진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828052" y="435331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최경민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42586" y="181722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안형진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6065719" y="679837"/>
            <a:ext cx="734316" cy="83091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/>
          <p:cNvSpPr/>
          <p:nvPr/>
        </p:nvSpPr>
        <p:spPr>
          <a:xfrm>
            <a:off x="6065719" y="1495600"/>
            <a:ext cx="734316" cy="83091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/>
          <p:cNvSpPr/>
          <p:nvPr/>
        </p:nvSpPr>
        <p:spPr>
          <a:xfrm>
            <a:off x="1697200" y="3206911"/>
            <a:ext cx="734316" cy="83091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1696207" y="4000462"/>
            <a:ext cx="734316" cy="83091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1752047" y="681070"/>
            <a:ext cx="734316" cy="83091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1752047" y="1496833"/>
            <a:ext cx="734316" cy="83091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TextBox 174"/>
          <p:cNvSpPr txBox="1"/>
          <p:nvPr/>
        </p:nvSpPr>
        <p:spPr>
          <a:xfrm>
            <a:off x="6146776" y="97533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193750" y="1744260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837336" y="94218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874116" y="1720003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808152" y="3499247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855126" y="426817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2479" y="2033627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160" y="735076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구현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8588" y="1467261"/>
            <a:ext cx="14221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몹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전체적인 스토리 및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 분위기 선정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4323" y="3237189"/>
            <a:ext cx="1519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 디자인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벨런스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조정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95859" y="409170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조작 캐릭터 구현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75111" y="707519"/>
            <a:ext cx="12779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 캐릭터 및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62979" y="1548210"/>
            <a:ext cx="12763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디자인 및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패턴 개발</a:t>
            </a: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4915277" y="3159290"/>
            <a:ext cx="3544988" cy="1645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6522744" y="3159024"/>
            <a:ext cx="1948136" cy="16466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8" name="직선 연결선 187"/>
          <p:cNvCxnSpPr>
            <a:endCxn id="174" idx="3"/>
          </p:cNvCxnSpPr>
          <p:nvPr/>
        </p:nvCxnSpPr>
        <p:spPr>
          <a:xfrm>
            <a:off x="6687771" y="3969345"/>
            <a:ext cx="1783109" cy="13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oogle Shape;21570;p108"/>
          <p:cNvGrpSpPr/>
          <p:nvPr/>
        </p:nvGrpSpPr>
        <p:grpSpPr>
          <a:xfrm>
            <a:off x="5204233" y="3638248"/>
            <a:ext cx="526826" cy="662193"/>
            <a:chOff x="7153891" y="1513402"/>
            <a:chExt cx="289546" cy="364974"/>
          </a:xfrm>
        </p:grpSpPr>
        <p:sp>
          <p:nvSpPr>
            <p:cNvPr id="190" name="Google Shape;21571;p108"/>
            <p:cNvSpPr/>
            <p:nvPr/>
          </p:nvSpPr>
          <p:spPr>
            <a:xfrm>
              <a:off x="7159213" y="1761027"/>
              <a:ext cx="278797" cy="112080"/>
            </a:xfrm>
            <a:custGeom>
              <a:avLst/>
              <a:gdLst/>
              <a:ahLst/>
              <a:cxnLst/>
              <a:rect l="l" t="t" r="r" b="b"/>
              <a:pathLst>
                <a:path w="10634" h="4275" extrusionOk="0">
                  <a:moveTo>
                    <a:pt x="3227" y="0"/>
                  </a:moveTo>
                  <a:lnTo>
                    <a:pt x="953" y="670"/>
                  </a:lnTo>
                  <a:cubicBezTo>
                    <a:pt x="388" y="833"/>
                    <a:pt x="0" y="1355"/>
                    <a:pt x="0" y="1945"/>
                  </a:cubicBezTo>
                  <a:lnTo>
                    <a:pt x="0" y="4274"/>
                  </a:lnTo>
                  <a:lnTo>
                    <a:pt x="10634" y="4274"/>
                  </a:lnTo>
                  <a:lnTo>
                    <a:pt x="10634" y="1945"/>
                  </a:lnTo>
                  <a:cubicBezTo>
                    <a:pt x="10634" y="1355"/>
                    <a:pt x="10246" y="837"/>
                    <a:pt x="9681" y="670"/>
                  </a:cubicBezTo>
                  <a:lnTo>
                    <a:pt x="7407" y="0"/>
                  </a:lnTo>
                  <a:lnTo>
                    <a:pt x="5687" y="1145"/>
                  </a:lnTo>
                  <a:cubicBezTo>
                    <a:pt x="5574" y="1221"/>
                    <a:pt x="5446" y="1259"/>
                    <a:pt x="5317" y="1259"/>
                  </a:cubicBezTo>
                  <a:cubicBezTo>
                    <a:pt x="5189" y="1259"/>
                    <a:pt x="5060" y="1221"/>
                    <a:pt x="4948" y="114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572;p108"/>
            <p:cNvSpPr/>
            <p:nvPr/>
          </p:nvSpPr>
          <p:spPr>
            <a:xfrm>
              <a:off x="7199850" y="1710427"/>
              <a:ext cx="197523" cy="104555"/>
            </a:xfrm>
            <a:custGeom>
              <a:avLst/>
              <a:gdLst/>
              <a:ahLst/>
              <a:cxnLst/>
              <a:rect l="l" t="t" r="r" b="b"/>
              <a:pathLst>
                <a:path w="7534" h="3988" extrusionOk="0">
                  <a:moveTo>
                    <a:pt x="1330" y="0"/>
                  </a:moveTo>
                  <a:cubicBezTo>
                    <a:pt x="598" y="0"/>
                    <a:pt x="1" y="594"/>
                    <a:pt x="1" y="1329"/>
                  </a:cubicBezTo>
                  <a:cubicBezTo>
                    <a:pt x="1" y="2796"/>
                    <a:pt x="1192" y="3988"/>
                    <a:pt x="2659" y="3988"/>
                  </a:cubicBezTo>
                  <a:lnTo>
                    <a:pt x="4875" y="3988"/>
                  </a:lnTo>
                  <a:cubicBezTo>
                    <a:pt x="6342" y="3988"/>
                    <a:pt x="7534" y="2796"/>
                    <a:pt x="7534" y="1329"/>
                  </a:cubicBezTo>
                  <a:cubicBezTo>
                    <a:pt x="7534" y="594"/>
                    <a:pt x="6940" y="0"/>
                    <a:pt x="6205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573;p108"/>
            <p:cNvSpPr/>
            <p:nvPr/>
          </p:nvSpPr>
          <p:spPr>
            <a:xfrm>
              <a:off x="7218648" y="1727783"/>
              <a:ext cx="159927" cy="66278"/>
            </a:xfrm>
            <a:custGeom>
              <a:avLst/>
              <a:gdLst/>
              <a:ahLst/>
              <a:cxnLst/>
              <a:rect l="l" t="t" r="r" b="b"/>
              <a:pathLst>
                <a:path w="6100" h="2528" extrusionOk="0">
                  <a:moveTo>
                    <a:pt x="5430" y="1"/>
                  </a:moveTo>
                  <a:lnTo>
                    <a:pt x="674" y="4"/>
                  </a:lnTo>
                  <a:cubicBezTo>
                    <a:pt x="189" y="4"/>
                    <a:pt x="1" y="631"/>
                    <a:pt x="403" y="895"/>
                  </a:cubicBezTo>
                  <a:lnTo>
                    <a:pt x="2681" y="2417"/>
                  </a:lnTo>
                  <a:cubicBezTo>
                    <a:pt x="2793" y="2491"/>
                    <a:pt x="2922" y="2528"/>
                    <a:pt x="3050" y="2528"/>
                  </a:cubicBezTo>
                  <a:cubicBezTo>
                    <a:pt x="3179" y="2528"/>
                    <a:pt x="3307" y="2491"/>
                    <a:pt x="3420" y="2417"/>
                  </a:cubicBezTo>
                  <a:lnTo>
                    <a:pt x="5701" y="895"/>
                  </a:lnTo>
                  <a:cubicBezTo>
                    <a:pt x="6100" y="627"/>
                    <a:pt x="5911" y="1"/>
                    <a:pt x="5430" y="1"/>
                  </a:cubicBezTo>
                  <a:close/>
                </a:path>
              </a:pathLst>
            </a:custGeom>
            <a:solidFill>
              <a:srgbClr val="BB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574;p108"/>
            <p:cNvSpPr/>
            <p:nvPr/>
          </p:nvSpPr>
          <p:spPr>
            <a:xfrm>
              <a:off x="7243817" y="1716195"/>
              <a:ext cx="109589" cy="77787"/>
            </a:xfrm>
            <a:custGeom>
              <a:avLst/>
              <a:gdLst/>
              <a:ahLst/>
              <a:cxnLst/>
              <a:rect l="l" t="t" r="r" b="b"/>
              <a:pathLst>
                <a:path w="4180" h="2967" extrusionOk="0">
                  <a:moveTo>
                    <a:pt x="540" y="1"/>
                  </a:moveTo>
                  <a:lnTo>
                    <a:pt x="540" y="1055"/>
                  </a:lnTo>
                  <a:cubicBezTo>
                    <a:pt x="540" y="1348"/>
                    <a:pt x="344" y="1609"/>
                    <a:pt x="62" y="1692"/>
                  </a:cubicBezTo>
                  <a:lnTo>
                    <a:pt x="0" y="1710"/>
                  </a:lnTo>
                  <a:lnTo>
                    <a:pt x="1721" y="2855"/>
                  </a:lnTo>
                  <a:cubicBezTo>
                    <a:pt x="1833" y="2929"/>
                    <a:pt x="1962" y="2966"/>
                    <a:pt x="2090" y="2966"/>
                  </a:cubicBezTo>
                  <a:cubicBezTo>
                    <a:pt x="2219" y="2966"/>
                    <a:pt x="2347" y="2929"/>
                    <a:pt x="2460" y="2855"/>
                  </a:cubicBezTo>
                  <a:lnTo>
                    <a:pt x="4180" y="1710"/>
                  </a:lnTo>
                  <a:lnTo>
                    <a:pt x="4118" y="1692"/>
                  </a:lnTo>
                  <a:cubicBezTo>
                    <a:pt x="3836" y="1609"/>
                    <a:pt x="3640" y="1348"/>
                    <a:pt x="3640" y="1055"/>
                  </a:cubicBezTo>
                  <a:lnTo>
                    <a:pt x="3640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575;p108"/>
            <p:cNvSpPr/>
            <p:nvPr/>
          </p:nvSpPr>
          <p:spPr>
            <a:xfrm>
              <a:off x="7257974" y="1716195"/>
              <a:ext cx="81300" cy="29101"/>
            </a:xfrm>
            <a:custGeom>
              <a:avLst/>
              <a:gdLst/>
              <a:ahLst/>
              <a:cxnLst/>
              <a:rect l="l" t="t" r="r" b="b"/>
              <a:pathLst>
                <a:path w="3101" h="1110" extrusionOk="0">
                  <a:moveTo>
                    <a:pt x="0" y="1"/>
                  </a:moveTo>
                  <a:lnTo>
                    <a:pt x="0" y="718"/>
                  </a:lnTo>
                  <a:cubicBezTo>
                    <a:pt x="484" y="979"/>
                    <a:pt x="1017" y="1109"/>
                    <a:pt x="1550" y="1109"/>
                  </a:cubicBezTo>
                  <a:cubicBezTo>
                    <a:pt x="2083" y="1109"/>
                    <a:pt x="2617" y="979"/>
                    <a:pt x="3100" y="718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576;p108"/>
            <p:cNvSpPr/>
            <p:nvPr/>
          </p:nvSpPr>
          <p:spPr>
            <a:xfrm>
              <a:off x="7199955" y="1559440"/>
              <a:ext cx="197418" cy="168369"/>
            </a:xfrm>
            <a:custGeom>
              <a:avLst/>
              <a:gdLst/>
              <a:ahLst/>
              <a:cxnLst/>
              <a:rect l="l" t="t" r="r" b="b"/>
              <a:pathLst>
                <a:path w="7530" h="6422" extrusionOk="0">
                  <a:moveTo>
                    <a:pt x="663" y="1"/>
                  </a:moveTo>
                  <a:lnTo>
                    <a:pt x="663" y="2659"/>
                  </a:lnTo>
                  <a:lnTo>
                    <a:pt x="554" y="2659"/>
                  </a:lnTo>
                  <a:cubicBezTo>
                    <a:pt x="246" y="2659"/>
                    <a:pt x="0" y="2905"/>
                    <a:pt x="0" y="3209"/>
                  </a:cubicBezTo>
                  <a:cubicBezTo>
                    <a:pt x="0" y="3517"/>
                    <a:pt x="246" y="3763"/>
                    <a:pt x="554" y="3763"/>
                  </a:cubicBezTo>
                  <a:lnTo>
                    <a:pt x="895" y="3763"/>
                  </a:lnTo>
                  <a:cubicBezTo>
                    <a:pt x="1011" y="5263"/>
                    <a:pt x="2260" y="6422"/>
                    <a:pt x="3763" y="6422"/>
                  </a:cubicBezTo>
                  <a:cubicBezTo>
                    <a:pt x="5270" y="6422"/>
                    <a:pt x="6519" y="5263"/>
                    <a:pt x="6635" y="3763"/>
                  </a:cubicBezTo>
                  <a:lnTo>
                    <a:pt x="6976" y="3763"/>
                  </a:lnTo>
                  <a:cubicBezTo>
                    <a:pt x="7283" y="3763"/>
                    <a:pt x="7530" y="3517"/>
                    <a:pt x="7530" y="3209"/>
                  </a:cubicBezTo>
                  <a:cubicBezTo>
                    <a:pt x="7530" y="2905"/>
                    <a:pt x="7283" y="2659"/>
                    <a:pt x="6976" y="2659"/>
                  </a:cubicBezTo>
                  <a:lnTo>
                    <a:pt x="6863" y="2659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577;p108"/>
            <p:cNvSpPr/>
            <p:nvPr/>
          </p:nvSpPr>
          <p:spPr>
            <a:xfrm>
              <a:off x="7223210" y="1518698"/>
              <a:ext cx="174163" cy="52251"/>
            </a:xfrm>
            <a:custGeom>
              <a:avLst/>
              <a:gdLst/>
              <a:ahLst/>
              <a:cxnLst/>
              <a:rect l="l" t="t" r="r" b="b"/>
              <a:pathLst>
                <a:path w="6643" h="1993" extrusionOk="0">
                  <a:moveTo>
                    <a:pt x="1992" y="1"/>
                  </a:moveTo>
                  <a:cubicBezTo>
                    <a:pt x="891" y="1"/>
                    <a:pt x="0" y="892"/>
                    <a:pt x="0" y="1993"/>
                  </a:cubicBezTo>
                  <a:lnTo>
                    <a:pt x="4651" y="1993"/>
                  </a:lnTo>
                  <a:cubicBezTo>
                    <a:pt x="5654" y="1993"/>
                    <a:pt x="6501" y="1247"/>
                    <a:pt x="6628" y="251"/>
                  </a:cubicBezTo>
                  <a:cubicBezTo>
                    <a:pt x="6643" y="117"/>
                    <a:pt x="6538" y="1"/>
                    <a:pt x="64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578;p108"/>
            <p:cNvSpPr/>
            <p:nvPr/>
          </p:nvSpPr>
          <p:spPr>
            <a:xfrm>
              <a:off x="7199955" y="1571028"/>
              <a:ext cx="150987" cy="156833"/>
            </a:xfrm>
            <a:custGeom>
              <a:avLst/>
              <a:gdLst/>
              <a:ahLst/>
              <a:cxnLst/>
              <a:rect l="l" t="t" r="r" b="b"/>
              <a:pathLst>
                <a:path w="5759" h="5982" extrusionOk="0">
                  <a:moveTo>
                    <a:pt x="663" y="0"/>
                  </a:moveTo>
                  <a:lnTo>
                    <a:pt x="663" y="2217"/>
                  </a:lnTo>
                  <a:lnTo>
                    <a:pt x="554" y="2217"/>
                  </a:lnTo>
                  <a:cubicBezTo>
                    <a:pt x="246" y="2217"/>
                    <a:pt x="0" y="2463"/>
                    <a:pt x="0" y="2767"/>
                  </a:cubicBezTo>
                  <a:cubicBezTo>
                    <a:pt x="0" y="3075"/>
                    <a:pt x="246" y="3321"/>
                    <a:pt x="554" y="3321"/>
                  </a:cubicBezTo>
                  <a:lnTo>
                    <a:pt x="895" y="3321"/>
                  </a:lnTo>
                  <a:cubicBezTo>
                    <a:pt x="1003" y="4843"/>
                    <a:pt x="2272" y="5982"/>
                    <a:pt x="3743" y="5982"/>
                  </a:cubicBezTo>
                  <a:cubicBezTo>
                    <a:pt x="3896" y="5982"/>
                    <a:pt x="4052" y="5969"/>
                    <a:pt x="4209" y="5944"/>
                  </a:cubicBezTo>
                  <a:cubicBezTo>
                    <a:pt x="2807" y="5726"/>
                    <a:pt x="1771" y="4520"/>
                    <a:pt x="1771" y="3101"/>
                  </a:cubicBezTo>
                  <a:lnTo>
                    <a:pt x="1771" y="1550"/>
                  </a:lnTo>
                  <a:cubicBezTo>
                    <a:pt x="1771" y="1062"/>
                    <a:pt x="2166" y="663"/>
                    <a:pt x="2655" y="663"/>
                  </a:cubicBezTo>
                  <a:lnTo>
                    <a:pt x="5313" y="663"/>
                  </a:lnTo>
                  <a:cubicBezTo>
                    <a:pt x="5559" y="663"/>
                    <a:pt x="5759" y="468"/>
                    <a:pt x="5759" y="221"/>
                  </a:cubicBezTo>
                  <a:lnTo>
                    <a:pt x="5759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579;p108"/>
            <p:cNvSpPr/>
            <p:nvPr/>
          </p:nvSpPr>
          <p:spPr>
            <a:xfrm>
              <a:off x="7269930" y="1518698"/>
              <a:ext cx="127443" cy="34895"/>
            </a:xfrm>
            <a:custGeom>
              <a:avLst/>
              <a:gdLst/>
              <a:ahLst/>
              <a:cxnLst/>
              <a:rect l="l" t="t" r="r" b="b"/>
              <a:pathLst>
                <a:path w="4861" h="1331" extrusionOk="0">
                  <a:moveTo>
                    <a:pt x="511" y="1"/>
                  </a:moveTo>
                  <a:cubicBezTo>
                    <a:pt x="308" y="222"/>
                    <a:pt x="163" y="486"/>
                    <a:pt x="80" y="772"/>
                  </a:cubicBezTo>
                  <a:cubicBezTo>
                    <a:pt x="1" y="1053"/>
                    <a:pt x="211" y="1330"/>
                    <a:pt x="505" y="1330"/>
                  </a:cubicBezTo>
                  <a:cubicBezTo>
                    <a:pt x="507" y="1330"/>
                    <a:pt x="509" y="1330"/>
                    <a:pt x="511" y="1330"/>
                  </a:cubicBezTo>
                  <a:lnTo>
                    <a:pt x="4350" y="1330"/>
                  </a:lnTo>
                  <a:cubicBezTo>
                    <a:pt x="4622" y="1029"/>
                    <a:pt x="4795" y="653"/>
                    <a:pt x="4846" y="251"/>
                  </a:cubicBezTo>
                  <a:cubicBezTo>
                    <a:pt x="4861" y="117"/>
                    <a:pt x="4756" y="1"/>
                    <a:pt x="46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580;p108"/>
            <p:cNvSpPr/>
            <p:nvPr/>
          </p:nvSpPr>
          <p:spPr>
            <a:xfrm>
              <a:off x="7258446" y="1629520"/>
              <a:ext cx="10644" cy="16569"/>
            </a:xfrm>
            <a:custGeom>
              <a:avLst/>
              <a:gdLst/>
              <a:ahLst/>
              <a:cxnLst/>
              <a:rect l="l" t="t" r="r" b="b"/>
              <a:pathLst>
                <a:path w="406" h="632" extrusionOk="0">
                  <a:moveTo>
                    <a:pt x="203" y="0"/>
                  </a:moveTo>
                  <a:cubicBezTo>
                    <a:pt x="91" y="0"/>
                    <a:pt x="0" y="95"/>
                    <a:pt x="0" y="207"/>
                  </a:cubicBezTo>
                  <a:lnTo>
                    <a:pt x="0" y="428"/>
                  </a:lnTo>
                  <a:cubicBezTo>
                    <a:pt x="0" y="564"/>
                    <a:pt x="102" y="631"/>
                    <a:pt x="203" y="631"/>
                  </a:cubicBezTo>
                  <a:cubicBezTo>
                    <a:pt x="304" y="631"/>
                    <a:pt x="406" y="564"/>
                    <a:pt x="406" y="428"/>
                  </a:cubicBezTo>
                  <a:lnTo>
                    <a:pt x="406" y="207"/>
                  </a:lnTo>
                  <a:cubicBezTo>
                    <a:pt x="406" y="95"/>
                    <a:pt x="315" y="0"/>
                    <a:pt x="2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581;p108"/>
            <p:cNvSpPr/>
            <p:nvPr/>
          </p:nvSpPr>
          <p:spPr>
            <a:xfrm>
              <a:off x="7328132" y="1629520"/>
              <a:ext cx="10671" cy="16569"/>
            </a:xfrm>
            <a:custGeom>
              <a:avLst/>
              <a:gdLst/>
              <a:ahLst/>
              <a:cxnLst/>
              <a:rect l="l" t="t" r="r" b="b"/>
              <a:pathLst>
                <a:path w="407" h="632" extrusionOk="0">
                  <a:moveTo>
                    <a:pt x="203" y="0"/>
                  </a:moveTo>
                  <a:cubicBezTo>
                    <a:pt x="91" y="0"/>
                    <a:pt x="0" y="95"/>
                    <a:pt x="0" y="207"/>
                  </a:cubicBezTo>
                  <a:lnTo>
                    <a:pt x="0" y="428"/>
                  </a:lnTo>
                  <a:cubicBezTo>
                    <a:pt x="0" y="564"/>
                    <a:pt x="102" y="631"/>
                    <a:pt x="203" y="631"/>
                  </a:cubicBezTo>
                  <a:cubicBezTo>
                    <a:pt x="305" y="631"/>
                    <a:pt x="406" y="564"/>
                    <a:pt x="406" y="428"/>
                  </a:cubicBezTo>
                  <a:lnTo>
                    <a:pt x="406" y="207"/>
                  </a:lnTo>
                  <a:cubicBezTo>
                    <a:pt x="406" y="95"/>
                    <a:pt x="316" y="0"/>
                    <a:pt x="2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582;p108"/>
            <p:cNvSpPr/>
            <p:nvPr/>
          </p:nvSpPr>
          <p:spPr>
            <a:xfrm>
              <a:off x="7273495" y="1670104"/>
              <a:ext cx="50259" cy="16596"/>
            </a:xfrm>
            <a:custGeom>
              <a:avLst/>
              <a:gdLst/>
              <a:ahLst/>
              <a:cxnLst/>
              <a:rect l="l" t="t" r="r" b="b"/>
              <a:pathLst>
                <a:path w="1917" h="633" extrusionOk="0">
                  <a:moveTo>
                    <a:pt x="295" y="1"/>
                  </a:moveTo>
                  <a:cubicBezTo>
                    <a:pt x="136" y="1"/>
                    <a:pt x="0" y="206"/>
                    <a:pt x="150" y="354"/>
                  </a:cubicBezTo>
                  <a:cubicBezTo>
                    <a:pt x="328" y="528"/>
                    <a:pt x="632" y="633"/>
                    <a:pt x="958" y="633"/>
                  </a:cubicBezTo>
                  <a:cubicBezTo>
                    <a:pt x="1288" y="633"/>
                    <a:pt x="1588" y="528"/>
                    <a:pt x="1766" y="354"/>
                  </a:cubicBezTo>
                  <a:cubicBezTo>
                    <a:pt x="1916" y="206"/>
                    <a:pt x="1780" y="1"/>
                    <a:pt x="1621" y="1"/>
                  </a:cubicBezTo>
                  <a:cubicBezTo>
                    <a:pt x="1574" y="1"/>
                    <a:pt x="1524" y="20"/>
                    <a:pt x="1480" y="64"/>
                  </a:cubicBezTo>
                  <a:cubicBezTo>
                    <a:pt x="1404" y="136"/>
                    <a:pt x="1222" y="227"/>
                    <a:pt x="958" y="227"/>
                  </a:cubicBezTo>
                  <a:cubicBezTo>
                    <a:pt x="694" y="227"/>
                    <a:pt x="513" y="136"/>
                    <a:pt x="437" y="64"/>
                  </a:cubicBezTo>
                  <a:cubicBezTo>
                    <a:pt x="392" y="20"/>
                    <a:pt x="342" y="1"/>
                    <a:pt x="29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583;p108"/>
            <p:cNvSpPr/>
            <p:nvPr/>
          </p:nvSpPr>
          <p:spPr>
            <a:xfrm>
              <a:off x="7153891" y="1513402"/>
              <a:ext cx="289546" cy="364974"/>
            </a:xfrm>
            <a:custGeom>
              <a:avLst/>
              <a:gdLst/>
              <a:ahLst/>
              <a:cxnLst/>
              <a:rect l="l" t="t" r="r" b="b"/>
              <a:pathLst>
                <a:path w="11044" h="13921" extrusionOk="0">
                  <a:moveTo>
                    <a:pt x="9069" y="409"/>
                  </a:moveTo>
                  <a:cubicBezTo>
                    <a:pt x="8964" y="1311"/>
                    <a:pt x="8200" y="1992"/>
                    <a:pt x="7291" y="1992"/>
                  </a:cubicBezTo>
                  <a:lnTo>
                    <a:pt x="3307" y="1992"/>
                  </a:lnTo>
                  <a:cubicBezTo>
                    <a:pt x="3036" y="1992"/>
                    <a:pt x="3036" y="2401"/>
                    <a:pt x="3307" y="2401"/>
                  </a:cubicBezTo>
                  <a:lnTo>
                    <a:pt x="7295" y="2401"/>
                  </a:lnTo>
                  <a:cubicBezTo>
                    <a:pt x="7690" y="2401"/>
                    <a:pt x="8077" y="2293"/>
                    <a:pt x="8417" y="2090"/>
                  </a:cubicBezTo>
                  <a:lnTo>
                    <a:pt x="8417" y="4415"/>
                  </a:lnTo>
                  <a:cubicBezTo>
                    <a:pt x="8417" y="4527"/>
                    <a:pt x="8508" y="4618"/>
                    <a:pt x="8624" y="4618"/>
                  </a:cubicBezTo>
                  <a:lnTo>
                    <a:pt x="8733" y="4618"/>
                  </a:lnTo>
                  <a:cubicBezTo>
                    <a:pt x="8943" y="4618"/>
                    <a:pt x="9102" y="4795"/>
                    <a:pt x="9080" y="5005"/>
                  </a:cubicBezTo>
                  <a:cubicBezTo>
                    <a:pt x="9062" y="5179"/>
                    <a:pt x="8896" y="5317"/>
                    <a:pt x="8700" y="5317"/>
                  </a:cubicBezTo>
                  <a:lnTo>
                    <a:pt x="8602" y="5317"/>
                  </a:lnTo>
                  <a:lnTo>
                    <a:pt x="8602" y="5302"/>
                  </a:lnTo>
                  <a:cubicBezTo>
                    <a:pt x="8602" y="5190"/>
                    <a:pt x="8512" y="5099"/>
                    <a:pt x="8399" y="5099"/>
                  </a:cubicBezTo>
                  <a:cubicBezTo>
                    <a:pt x="8287" y="5099"/>
                    <a:pt x="8197" y="5190"/>
                    <a:pt x="8197" y="5302"/>
                  </a:cubicBezTo>
                  <a:cubicBezTo>
                    <a:pt x="8175" y="6765"/>
                    <a:pt x="6983" y="7942"/>
                    <a:pt x="5520" y="7942"/>
                  </a:cubicBezTo>
                  <a:cubicBezTo>
                    <a:pt x="4053" y="7942"/>
                    <a:pt x="2862" y="6765"/>
                    <a:pt x="2844" y="5302"/>
                  </a:cubicBezTo>
                  <a:cubicBezTo>
                    <a:pt x="2844" y="5190"/>
                    <a:pt x="2753" y="5096"/>
                    <a:pt x="2641" y="5096"/>
                  </a:cubicBezTo>
                  <a:cubicBezTo>
                    <a:pt x="2529" y="5096"/>
                    <a:pt x="2438" y="5186"/>
                    <a:pt x="2438" y="5299"/>
                  </a:cubicBezTo>
                  <a:lnTo>
                    <a:pt x="2438" y="5317"/>
                  </a:lnTo>
                  <a:lnTo>
                    <a:pt x="2311" y="5317"/>
                  </a:lnTo>
                  <a:cubicBezTo>
                    <a:pt x="2101" y="5317"/>
                    <a:pt x="1938" y="5136"/>
                    <a:pt x="1960" y="4929"/>
                  </a:cubicBezTo>
                  <a:cubicBezTo>
                    <a:pt x="1978" y="4755"/>
                    <a:pt x="2145" y="4618"/>
                    <a:pt x="2340" y="4618"/>
                  </a:cubicBezTo>
                  <a:lnTo>
                    <a:pt x="2420" y="4618"/>
                  </a:lnTo>
                  <a:cubicBezTo>
                    <a:pt x="2532" y="4618"/>
                    <a:pt x="2623" y="4527"/>
                    <a:pt x="2623" y="4415"/>
                  </a:cubicBezTo>
                  <a:lnTo>
                    <a:pt x="2623" y="2198"/>
                  </a:lnTo>
                  <a:cubicBezTo>
                    <a:pt x="2626" y="1210"/>
                    <a:pt x="3427" y="409"/>
                    <a:pt x="4412" y="409"/>
                  </a:cubicBezTo>
                  <a:close/>
                  <a:moveTo>
                    <a:pt x="3767" y="8384"/>
                  </a:moveTo>
                  <a:lnTo>
                    <a:pt x="3767" y="8790"/>
                  </a:lnTo>
                  <a:cubicBezTo>
                    <a:pt x="3767" y="8981"/>
                    <a:pt x="3645" y="9154"/>
                    <a:pt x="3465" y="9220"/>
                  </a:cubicBezTo>
                  <a:lnTo>
                    <a:pt x="3465" y="9220"/>
                  </a:lnTo>
                  <a:lnTo>
                    <a:pt x="2989" y="8902"/>
                  </a:lnTo>
                  <a:cubicBezTo>
                    <a:pt x="2753" y="8746"/>
                    <a:pt x="2862" y="8384"/>
                    <a:pt x="3144" y="8384"/>
                  </a:cubicBezTo>
                  <a:close/>
                  <a:moveTo>
                    <a:pt x="7900" y="8381"/>
                  </a:moveTo>
                  <a:cubicBezTo>
                    <a:pt x="8178" y="8381"/>
                    <a:pt x="8291" y="8746"/>
                    <a:pt x="8055" y="8902"/>
                  </a:cubicBezTo>
                  <a:lnTo>
                    <a:pt x="7577" y="9221"/>
                  </a:lnTo>
                  <a:cubicBezTo>
                    <a:pt x="7396" y="9156"/>
                    <a:pt x="7277" y="8982"/>
                    <a:pt x="7277" y="8790"/>
                  </a:cubicBezTo>
                  <a:lnTo>
                    <a:pt x="7277" y="8381"/>
                  </a:lnTo>
                  <a:close/>
                  <a:moveTo>
                    <a:pt x="7958" y="7718"/>
                  </a:moveTo>
                  <a:cubicBezTo>
                    <a:pt x="8580" y="7718"/>
                    <a:pt x="9084" y="8221"/>
                    <a:pt x="9084" y="8844"/>
                  </a:cubicBezTo>
                  <a:cubicBezTo>
                    <a:pt x="9084" y="10118"/>
                    <a:pt x="8108" y="11182"/>
                    <a:pt x="6835" y="11289"/>
                  </a:cubicBezTo>
                  <a:lnTo>
                    <a:pt x="6835" y="11289"/>
                  </a:lnTo>
                  <a:lnTo>
                    <a:pt x="6835" y="11061"/>
                  </a:lnTo>
                  <a:cubicBezTo>
                    <a:pt x="6835" y="10925"/>
                    <a:pt x="6732" y="10857"/>
                    <a:pt x="6630" y="10857"/>
                  </a:cubicBezTo>
                  <a:cubicBezTo>
                    <a:pt x="6528" y="10857"/>
                    <a:pt x="6426" y="10925"/>
                    <a:pt x="6426" y="11061"/>
                  </a:cubicBezTo>
                  <a:lnTo>
                    <a:pt x="6426" y="11300"/>
                  </a:lnTo>
                  <a:lnTo>
                    <a:pt x="4618" y="11300"/>
                  </a:lnTo>
                  <a:lnTo>
                    <a:pt x="4618" y="11061"/>
                  </a:lnTo>
                  <a:cubicBezTo>
                    <a:pt x="4618" y="10925"/>
                    <a:pt x="4517" y="10857"/>
                    <a:pt x="4415" y="10857"/>
                  </a:cubicBezTo>
                  <a:cubicBezTo>
                    <a:pt x="4314" y="10857"/>
                    <a:pt x="4213" y="10925"/>
                    <a:pt x="4213" y="11061"/>
                  </a:cubicBezTo>
                  <a:lnTo>
                    <a:pt x="4213" y="11289"/>
                  </a:lnTo>
                  <a:cubicBezTo>
                    <a:pt x="2941" y="11180"/>
                    <a:pt x="1964" y="10119"/>
                    <a:pt x="1960" y="8844"/>
                  </a:cubicBezTo>
                  <a:cubicBezTo>
                    <a:pt x="1960" y="8225"/>
                    <a:pt x="2463" y="7721"/>
                    <a:pt x="3086" y="7718"/>
                  </a:cubicBezTo>
                  <a:lnTo>
                    <a:pt x="3611" y="7718"/>
                  </a:lnTo>
                  <a:cubicBezTo>
                    <a:pt x="3662" y="7758"/>
                    <a:pt x="3716" y="7798"/>
                    <a:pt x="3767" y="7834"/>
                  </a:cubicBezTo>
                  <a:lnTo>
                    <a:pt x="3767" y="7975"/>
                  </a:lnTo>
                  <a:lnTo>
                    <a:pt x="3144" y="7975"/>
                  </a:lnTo>
                  <a:cubicBezTo>
                    <a:pt x="2460" y="7975"/>
                    <a:pt x="2188" y="8866"/>
                    <a:pt x="2760" y="9243"/>
                  </a:cubicBezTo>
                  <a:lnTo>
                    <a:pt x="5042" y="10764"/>
                  </a:lnTo>
                  <a:cubicBezTo>
                    <a:pt x="5187" y="10862"/>
                    <a:pt x="5354" y="10910"/>
                    <a:pt x="5522" y="10910"/>
                  </a:cubicBezTo>
                  <a:cubicBezTo>
                    <a:pt x="5690" y="10910"/>
                    <a:pt x="5859" y="10862"/>
                    <a:pt x="6005" y="10764"/>
                  </a:cubicBezTo>
                  <a:lnTo>
                    <a:pt x="6523" y="10420"/>
                  </a:lnTo>
                  <a:cubicBezTo>
                    <a:pt x="6708" y="10294"/>
                    <a:pt x="6586" y="10041"/>
                    <a:pt x="6411" y="10041"/>
                  </a:cubicBezTo>
                  <a:cubicBezTo>
                    <a:pt x="6374" y="10041"/>
                    <a:pt x="6335" y="10052"/>
                    <a:pt x="6295" y="10079"/>
                  </a:cubicBezTo>
                  <a:lnTo>
                    <a:pt x="5777" y="10423"/>
                  </a:lnTo>
                  <a:cubicBezTo>
                    <a:pt x="5699" y="10476"/>
                    <a:pt x="5611" y="10502"/>
                    <a:pt x="5522" y="10502"/>
                  </a:cubicBezTo>
                  <a:cubicBezTo>
                    <a:pt x="5433" y="10502"/>
                    <a:pt x="5344" y="10476"/>
                    <a:pt x="5267" y="10423"/>
                  </a:cubicBezTo>
                  <a:lnTo>
                    <a:pt x="3843" y="9474"/>
                  </a:lnTo>
                  <a:cubicBezTo>
                    <a:pt x="4053" y="9308"/>
                    <a:pt x="4173" y="9058"/>
                    <a:pt x="4176" y="8790"/>
                  </a:cubicBezTo>
                  <a:lnTo>
                    <a:pt x="4176" y="8073"/>
                  </a:lnTo>
                  <a:cubicBezTo>
                    <a:pt x="4602" y="8279"/>
                    <a:pt x="5063" y="8382"/>
                    <a:pt x="5523" y="8382"/>
                  </a:cubicBezTo>
                  <a:cubicBezTo>
                    <a:pt x="5984" y="8382"/>
                    <a:pt x="6444" y="8279"/>
                    <a:pt x="6867" y="8073"/>
                  </a:cubicBezTo>
                  <a:lnTo>
                    <a:pt x="6867" y="8790"/>
                  </a:lnTo>
                  <a:cubicBezTo>
                    <a:pt x="6871" y="9054"/>
                    <a:pt x="6994" y="9308"/>
                    <a:pt x="7204" y="9471"/>
                  </a:cubicBezTo>
                  <a:lnTo>
                    <a:pt x="7070" y="9561"/>
                  </a:lnTo>
                  <a:cubicBezTo>
                    <a:pt x="6885" y="9684"/>
                    <a:pt x="7005" y="9936"/>
                    <a:pt x="7181" y="9936"/>
                  </a:cubicBezTo>
                  <a:cubicBezTo>
                    <a:pt x="7218" y="9936"/>
                    <a:pt x="7258" y="9925"/>
                    <a:pt x="7298" y="9898"/>
                  </a:cubicBezTo>
                  <a:lnTo>
                    <a:pt x="8283" y="9243"/>
                  </a:lnTo>
                  <a:cubicBezTo>
                    <a:pt x="8855" y="8863"/>
                    <a:pt x="8589" y="7975"/>
                    <a:pt x="7904" y="7975"/>
                  </a:cubicBezTo>
                  <a:cubicBezTo>
                    <a:pt x="7902" y="7975"/>
                    <a:pt x="7901" y="7975"/>
                    <a:pt x="7900" y="7975"/>
                  </a:cubicBezTo>
                  <a:lnTo>
                    <a:pt x="7277" y="7975"/>
                  </a:lnTo>
                  <a:lnTo>
                    <a:pt x="7277" y="7834"/>
                  </a:lnTo>
                  <a:cubicBezTo>
                    <a:pt x="7331" y="7794"/>
                    <a:pt x="7382" y="7758"/>
                    <a:pt x="7432" y="7718"/>
                  </a:cubicBezTo>
                  <a:close/>
                  <a:moveTo>
                    <a:pt x="4412" y="0"/>
                  </a:moveTo>
                  <a:cubicBezTo>
                    <a:pt x="3199" y="0"/>
                    <a:pt x="2217" y="985"/>
                    <a:pt x="2217" y="2198"/>
                  </a:cubicBezTo>
                  <a:lnTo>
                    <a:pt x="2217" y="4219"/>
                  </a:lnTo>
                  <a:cubicBezTo>
                    <a:pt x="1869" y="4274"/>
                    <a:pt x="1591" y="4549"/>
                    <a:pt x="1554" y="4889"/>
                  </a:cubicBezTo>
                  <a:cubicBezTo>
                    <a:pt x="1507" y="5335"/>
                    <a:pt x="1859" y="5726"/>
                    <a:pt x="2311" y="5726"/>
                  </a:cubicBezTo>
                  <a:lnTo>
                    <a:pt x="2467" y="5726"/>
                  </a:lnTo>
                  <a:cubicBezTo>
                    <a:pt x="2550" y="6313"/>
                    <a:pt x="2800" y="6860"/>
                    <a:pt x="3188" y="7309"/>
                  </a:cubicBezTo>
                  <a:lnTo>
                    <a:pt x="3086" y="7309"/>
                  </a:lnTo>
                  <a:cubicBezTo>
                    <a:pt x="2239" y="7309"/>
                    <a:pt x="1554" y="7997"/>
                    <a:pt x="1551" y="8841"/>
                  </a:cubicBezTo>
                  <a:cubicBezTo>
                    <a:pt x="1551" y="9148"/>
                    <a:pt x="1601" y="9453"/>
                    <a:pt x="1696" y="9742"/>
                  </a:cubicBezTo>
                  <a:lnTo>
                    <a:pt x="1102" y="9916"/>
                  </a:lnTo>
                  <a:cubicBezTo>
                    <a:pt x="450" y="10112"/>
                    <a:pt x="4" y="10709"/>
                    <a:pt x="1" y="11390"/>
                  </a:cubicBezTo>
                  <a:lnTo>
                    <a:pt x="1" y="13719"/>
                  </a:lnTo>
                  <a:cubicBezTo>
                    <a:pt x="1" y="13853"/>
                    <a:pt x="103" y="13920"/>
                    <a:pt x="205" y="13920"/>
                  </a:cubicBezTo>
                  <a:cubicBezTo>
                    <a:pt x="308" y="13920"/>
                    <a:pt x="410" y="13853"/>
                    <a:pt x="410" y="13719"/>
                  </a:cubicBezTo>
                  <a:lnTo>
                    <a:pt x="410" y="11390"/>
                  </a:lnTo>
                  <a:cubicBezTo>
                    <a:pt x="410" y="10890"/>
                    <a:pt x="739" y="10452"/>
                    <a:pt x="1217" y="10307"/>
                  </a:cubicBezTo>
                  <a:lnTo>
                    <a:pt x="1851" y="10123"/>
                  </a:lnTo>
                  <a:cubicBezTo>
                    <a:pt x="2304" y="11024"/>
                    <a:pt x="3202" y="11626"/>
                    <a:pt x="4213" y="11698"/>
                  </a:cubicBezTo>
                  <a:lnTo>
                    <a:pt x="4213" y="13719"/>
                  </a:lnTo>
                  <a:cubicBezTo>
                    <a:pt x="4213" y="13853"/>
                    <a:pt x="4314" y="13920"/>
                    <a:pt x="4415" y="13920"/>
                  </a:cubicBezTo>
                  <a:cubicBezTo>
                    <a:pt x="4517" y="13920"/>
                    <a:pt x="4618" y="13853"/>
                    <a:pt x="4618" y="13719"/>
                  </a:cubicBezTo>
                  <a:lnTo>
                    <a:pt x="4618" y="11705"/>
                  </a:lnTo>
                  <a:lnTo>
                    <a:pt x="6426" y="11705"/>
                  </a:lnTo>
                  <a:lnTo>
                    <a:pt x="6426" y="13719"/>
                  </a:lnTo>
                  <a:cubicBezTo>
                    <a:pt x="6426" y="13853"/>
                    <a:pt x="6528" y="13920"/>
                    <a:pt x="6630" y="13920"/>
                  </a:cubicBezTo>
                  <a:cubicBezTo>
                    <a:pt x="6732" y="13920"/>
                    <a:pt x="6835" y="13853"/>
                    <a:pt x="6835" y="13719"/>
                  </a:cubicBezTo>
                  <a:lnTo>
                    <a:pt x="6835" y="11698"/>
                  </a:lnTo>
                  <a:cubicBezTo>
                    <a:pt x="7842" y="11626"/>
                    <a:pt x="8736" y="11028"/>
                    <a:pt x="9193" y="10123"/>
                  </a:cubicBezTo>
                  <a:lnTo>
                    <a:pt x="9826" y="10311"/>
                  </a:lnTo>
                  <a:cubicBezTo>
                    <a:pt x="10304" y="10452"/>
                    <a:pt x="10634" y="10890"/>
                    <a:pt x="10634" y="11390"/>
                  </a:cubicBezTo>
                  <a:lnTo>
                    <a:pt x="10634" y="13719"/>
                  </a:lnTo>
                  <a:cubicBezTo>
                    <a:pt x="10634" y="13853"/>
                    <a:pt x="10736" y="13920"/>
                    <a:pt x="10839" y="13920"/>
                  </a:cubicBezTo>
                  <a:cubicBezTo>
                    <a:pt x="10941" y="13920"/>
                    <a:pt x="11043" y="13853"/>
                    <a:pt x="11043" y="13719"/>
                  </a:cubicBezTo>
                  <a:lnTo>
                    <a:pt x="11043" y="11390"/>
                  </a:lnTo>
                  <a:cubicBezTo>
                    <a:pt x="11040" y="10709"/>
                    <a:pt x="10591" y="10112"/>
                    <a:pt x="9942" y="9920"/>
                  </a:cubicBezTo>
                  <a:lnTo>
                    <a:pt x="9345" y="9742"/>
                  </a:lnTo>
                  <a:cubicBezTo>
                    <a:pt x="9442" y="9453"/>
                    <a:pt x="9490" y="9148"/>
                    <a:pt x="9490" y="8844"/>
                  </a:cubicBezTo>
                  <a:cubicBezTo>
                    <a:pt x="9490" y="7997"/>
                    <a:pt x="8805" y="7312"/>
                    <a:pt x="7958" y="7312"/>
                  </a:cubicBezTo>
                  <a:lnTo>
                    <a:pt x="7856" y="7312"/>
                  </a:lnTo>
                  <a:cubicBezTo>
                    <a:pt x="8244" y="6863"/>
                    <a:pt x="8494" y="6313"/>
                    <a:pt x="8577" y="5726"/>
                  </a:cubicBezTo>
                  <a:lnTo>
                    <a:pt x="8700" y="5726"/>
                  </a:lnTo>
                  <a:cubicBezTo>
                    <a:pt x="9106" y="5726"/>
                    <a:pt x="9450" y="5429"/>
                    <a:pt x="9486" y="5049"/>
                  </a:cubicBezTo>
                  <a:cubicBezTo>
                    <a:pt x="9529" y="4636"/>
                    <a:pt x="9236" y="4270"/>
                    <a:pt x="8827" y="4219"/>
                  </a:cubicBezTo>
                  <a:lnTo>
                    <a:pt x="8827" y="1778"/>
                  </a:lnTo>
                  <a:cubicBezTo>
                    <a:pt x="9250" y="1365"/>
                    <a:pt x="9490" y="797"/>
                    <a:pt x="9490" y="203"/>
                  </a:cubicBezTo>
                  <a:cubicBezTo>
                    <a:pt x="9490" y="91"/>
                    <a:pt x="9399" y="0"/>
                    <a:pt x="92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584;p108"/>
            <p:cNvSpPr/>
            <p:nvPr/>
          </p:nvSpPr>
          <p:spPr>
            <a:xfrm>
              <a:off x="7250555" y="1609935"/>
              <a:ext cx="26585" cy="12951"/>
            </a:xfrm>
            <a:custGeom>
              <a:avLst/>
              <a:gdLst/>
              <a:ahLst/>
              <a:cxnLst/>
              <a:rect l="l" t="t" r="r" b="b"/>
              <a:pathLst>
                <a:path w="1014" h="494" extrusionOk="0">
                  <a:moveTo>
                    <a:pt x="734" y="0"/>
                  </a:moveTo>
                  <a:cubicBezTo>
                    <a:pt x="720" y="0"/>
                    <a:pt x="704" y="2"/>
                    <a:pt x="689" y="5"/>
                  </a:cubicBezTo>
                  <a:lnTo>
                    <a:pt x="247" y="88"/>
                  </a:lnTo>
                  <a:cubicBezTo>
                    <a:pt x="1" y="132"/>
                    <a:pt x="33" y="494"/>
                    <a:pt x="283" y="494"/>
                  </a:cubicBezTo>
                  <a:cubicBezTo>
                    <a:pt x="294" y="490"/>
                    <a:pt x="308" y="490"/>
                    <a:pt x="319" y="490"/>
                  </a:cubicBezTo>
                  <a:lnTo>
                    <a:pt x="765" y="407"/>
                  </a:lnTo>
                  <a:cubicBezTo>
                    <a:pt x="1013" y="359"/>
                    <a:pt x="964" y="0"/>
                    <a:pt x="73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585;p108"/>
            <p:cNvSpPr/>
            <p:nvPr/>
          </p:nvSpPr>
          <p:spPr>
            <a:xfrm>
              <a:off x="7320084" y="1609935"/>
              <a:ext cx="26689" cy="12951"/>
            </a:xfrm>
            <a:custGeom>
              <a:avLst/>
              <a:gdLst/>
              <a:ahLst/>
              <a:cxnLst/>
              <a:rect l="l" t="t" r="r" b="b"/>
              <a:pathLst>
                <a:path w="1018" h="494" extrusionOk="0">
                  <a:moveTo>
                    <a:pt x="281" y="0"/>
                  </a:moveTo>
                  <a:cubicBezTo>
                    <a:pt x="53" y="0"/>
                    <a:pt x="1" y="359"/>
                    <a:pt x="253" y="407"/>
                  </a:cubicBezTo>
                  <a:lnTo>
                    <a:pt x="695" y="490"/>
                  </a:lnTo>
                  <a:cubicBezTo>
                    <a:pt x="706" y="490"/>
                    <a:pt x="720" y="490"/>
                    <a:pt x="735" y="494"/>
                  </a:cubicBezTo>
                  <a:cubicBezTo>
                    <a:pt x="981" y="494"/>
                    <a:pt x="1017" y="132"/>
                    <a:pt x="771" y="88"/>
                  </a:cubicBezTo>
                  <a:lnTo>
                    <a:pt x="326" y="5"/>
                  </a:lnTo>
                  <a:cubicBezTo>
                    <a:pt x="310" y="2"/>
                    <a:pt x="295" y="0"/>
                    <a:pt x="28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5163751" y="429574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한현섭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6023273" y="3159290"/>
            <a:ext cx="734316" cy="83091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6022555" y="3973652"/>
            <a:ext cx="734316" cy="83091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6129640" y="3456041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6176614" y="4224970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6714210" y="3186759"/>
            <a:ext cx="17412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전체적인 스토리 및              맵 분위기 선정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6725227" y="4031970"/>
            <a:ext cx="11673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NPC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4" name="Google Shape;5844;p38">
            <a:extLst>
              <a:ext uri="{FF2B5EF4-FFF2-40B4-BE49-F238E27FC236}">
                <a16:creationId xmlns:a16="http://schemas.microsoft.com/office/drawing/2014/main" id="{A496B307-807F-41E5-8A22-4FE96F2CC7C2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58" name="Google Shape;5845;p38">
              <a:extLst>
                <a:ext uri="{FF2B5EF4-FFF2-40B4-BE49-F238E27FC236}">
                  <a16:creationId xmlns:a16="http://schemas.microsoft.com/office/drawing/2014/main" id="{217E717A-E256-4ACD-952A-171BF3324FAA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846;p38">
              <a:extLst>
                <a:ext uri="{FF2B5EF4-FFF2-40B4-BE49-F238E27FC236}">
                  <a16:creationId xmlns:a16="http://schemas.microsoft.com/office/drawing/2014/main" id="{E1B25D19-8197-4CFA-9467-5CD6ECBFCA8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847;p38">
              <a:extLst>
                <a:ext uri="{FF2B5EF4-FFF2-40B4-BE49-F238E27FC236}">
                  <a16:creationId xmlns:a16="http://schemas.microsoft.com/office/drawing/2014/main" id="{A058AD69-3D92-4A5E-81A9-554DD12FC7E7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848;p38">
              <a:extLst>
                <a:ext uri="{FF2B5EF4-FFF2-40B4-BE49-F238E27FC236}">
                  <a16:creationId xmlns:a16="http://schemas.microsoft.com/office/drawing/2014/main" id="{0B3FD5AB-3EB8-46CC-AEAC-5138776C985B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849;p38">
              <a:extLst>
                <a:ext uri="{FF2B5EF4-FFF2-40B4-BE49-F238E27FC236}">
                  <a16:creationId xmlns:a16="http://schemas.microsoft.com/office/drawing/2014/main" id="{6DD89186-68CA-4945-BA90-2890174586DC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850;p38">
              <a:extLst>
                <a:ext uri="{FF2B5EF4-FFF2-40B4-BE49-F238E27FC236}">
                  <a16:creationId xmlns:a16="http://schemas.microsoft.com/office/drawing/2014/main" id="{4FA4B940-9755-44FF-BBEA-C88267C322C5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851;p38">
              <a:extLst>
                <a:ext uri="{FF2B5EF4-FFF2-40B4-BE49-F238E27FC236}">
                  <a16:creationId xmlns:a16="http://schemas.microsoft.com/office/drawing/2014/main" id="{73EA67B4-EF64-414A-9758-88C1561F3F00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52;p38">
              <a:extLst>
                <a:ext uri="{FF2B5EF4-FFF2-40B4-BE49-F238E27FC236}">
                  <a16:creationId xmlns:a16="http://schemas.microsoft.com/office/drawing/2014/main" id="{E77B529B-0CAE-4A2A-90DB-DCD00C37C14E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53;p38">
              <a:extLst>
                <a:ext uri="{FF2B5EF4-FFF2-40B4-BE49-F238E27FC236}">
                  <a16:creationId xmlns:a16="http://schemas.microsoft.com/office/drawing/2014/main" id="{21C40F60-D914-4A5A-B6A9-D3227945F0C3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54;p38">
              <a:extLst>
                <a:ext uri="{FF2B5EF4-FFF2-40B4-BE49-F238E27FC236}">
                  <a16:creationId xmlns:a16="http://schemas.microsoft.com/office/drawing/2014/main" id="{CD431C60-9D8D-40C3-B199-F09ED9C1381D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55;p38">
              <a:extLst>
                <a:ext uri="{FF2B5EF4-FFF2-40B4-BE49-F238E27FC236}">
                  <a16:creationId xmlns:a16="http://schemas.microsoft.com/office/drawing/2014/main" id="{252684CF-7CA9-4270-B0DC-DEA5786C5353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6;p38">
              <a:extLst>
                <a:ext uri="{FF2B5EF4-FFF2-40B4-BE49-F238E27FC236}">
                  <a16:creationId xmlns:a16="http://schemas.microsoft.com/office/drawing/2014/main" id="{38B8D024-DC07-4425-AABD-0B21B170B93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57;p38">
              <a:extLst>
                <a:ext uri="{FF2B5EF4-FFF2-40B4-BE49-F238E27FC236}">
                  <a16:creationId xmlns:a16="http://schemas.microsoft.com/office/drawing/2014/main" id="{2962637A-C57F-4F3F-B9AC-7386D2D954EE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58;p38">
              <a:extLst>
                <a:ext uri="{FF2B5EF4-FFF2-40B4-BE49-F238E27FC236}">
                  <a16:creationId xmlns:a16="http://schemas.microsoft.com/office/drawing/2014/main" id="{24CF1A4B-B897-440A-93CE-88D2F9BA1863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59;p38">
              <a:extLst>
                <a:ext uri="{FF2B5EF4-FFF2-40B4-BE49-F238E27FC236}">
                  <a16:creationId xmlns:a16="http://schemas.microsoft.com/office/drawing/2014/main" id="{CF143AC7-2D59-4C9D-AF6D-7DB5FB805631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60;p38">
              <a:extLst>
                <a:ext uri="{FF2B5EF4-FFF2-40B4-BE49-F238E27FC236}">
                  <a16:creationId xmlns:a16="http://schemas.microsoft.com/office/drawing/2014/main" id="{BFBE36F9-E166-4B8A-A572-41A861AFC954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861;p38">
              <a:extLst>
                <a:ext uri="{FF2B5EF4-FFF2-40B4-BE49-F238E27FC236}">
                  <a16:creationId xmlns:a16="http://schemas.microsoft.com/office/drawing/2014/main" id="{AE99108F-C13E-4694-BBDF-F18CD9BBF314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862;p38">
              <a:extLst>
                <a:ext uri="{FF2B5EF4-FFF2-40B4-BE49-F238E27FC236}">
                  <a16:creationId xmlns:a16="http://schemas.microsoft.com/office/drawing/2014/main" id="{0EBB6BFF-796A-4E29-A30D-9A5DCD233722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863;p38">
              <a:extLst>
                <a:ext uri="{FF2B5EF4-FFF2-40B4-BE49-F238E27FC236}">
                  <a16:creationId xmlns:a16="http://schemas.microsoft.com/office/drawing/2014/main" id="{3E1DE3AA-12B6-43BE-BC00-3BFFF7924210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864;p38">
              <a:extLst>
                <a:ext uri="{FF2B5EF4-FFF2-40B4-BE49-F238E27FC236}">
                  <a16:creationId xmlns:a16="http://schemas.microsoft.com/office/drawing/2014/main" id="{CAC1FB72-3245-4563-9484-0FF3940D6700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865;p38">
              <a:extLst>
                <a:ext uri="{FF2B5EF4-FFF2-40B4-BE49-F238E27FC236}">
                  <a16:creationId xmlns:a16="http://schemas.microsoft.com/office/drawing/2014/main" id="{A2B4D994-F41F-4083-808C-322CACCF1D1A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866;p38">
              <a:extLst>
                <a:ext uri="{FF2B5EF4-FFF2-40B4-BE49-F238E27FC236}">
                  <a16:creationId xmlns:a16="http://schemas.microsoft.com/office/drawing/2014/main" id="{8EE1CFAB-6992-4844-B272-7C8E51652A0B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867;p38">
              <a:extLst>
                <a:ext uri="{FF2B5EF4-FFF2-40B4-BE49-F238E27FC236}">
                  <a16:creationId xmlns:a16="http://schemas.microsoft.com/office/drawing/2014/main" id="{AE3BB5D8-C92F-41C9-837B-5DF8F33BBC7F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868;p38">
              <a:extLst>
                <a:ext uri="{FF2B5EF4-FFF2-40B4-BE49-F238E27FC236}">
                  <a16:creationId xmlns:a16="http://schemas.microsoft.com/office/drawing/2014/main" id="{F81341F6-0B9C-48CB-989F-2A0A451AEA0E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869;p38">
              <a:extLst>
                <a:ext uri="{FF2B5EF4-FFF2-40B4-BE49-F238E27FC236}">
                  <a16:creationId xmlns:a16="http://schemas.microsoft.com/office/drawing/2014/main" id="{4BB8711A-A016-4FA0-8D34-D007D76AF29A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870;p38">
              <a:extLst>
                <a:ext uri="{FF2B5EF4-FFF2-40B4-BE49-F238E27FC236}">
                  <a16:creationId xmlns:a16="http://schemas.microsoft.com/office/drawing/2014/main" id="{1E65A88E-0689-43BE-82E0-D20673AE46C0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871;p38">
              <a:extLst>
                <a:ext uri="{FF2B5EF4-FFF2-40B4-BE49-F238E27FC236}">
                  <a16:creationId xmlns:a16="http://schemas.microsoft.com/office/drawing/2014/main" id="{BB8141E2-7CAC-49FA-ACE3-9D9D9689F18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94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8443" y="923736"/>
            <a:ext cx="4907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ts val="2100"/>
            </a:pPr>
            <a:r>
              <a:rPr lang="ko-KR" altLang="en-US" sz="4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프로젝트 스토리 </a:t>
            </a:r>
            <a:r>
              <a:rPr lang="ko-KR" altLang="en-US" sz="4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sym typeface="Orbitron ExtraBold"/>
              </a:rPr>
              <a:t>보드</a:t>
            </a:r>
            <a:endParaRPr lang="ko-KR" altLang="en-US" sz="4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sym typeface="Orbitron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01215" y="2457481"/>
            <a:ext cx="17427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설명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설명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 설명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 디자인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0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325821" y="1460938"/>
            <a:ext cx="3100551" cy="3058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51917" y="1460938"/>
            <a:ext cx="3100551" cy="3058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41115" y="110639"/>
            <a:ext cx="1811390" cy="572700"/>
          </a:xfrm>
        </p:spPr>
        <p:txBody>
          <a:bodyPr/>
          <a:lstStyle/>
          <a:p>
            <a:pPr algn="l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설명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020" y="493401"/>
            <a:ext cx="2411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ts val="2100"/>
            </a:pPr>
            <a:r>
              <a:rPr lang="ko-KR" altLang="en-US" sz="3200" b="1" dirty="0" err="1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  <a:sym typeface="Orbitron ExtraBold"/>
              </a:rPr>
              <a:t>로그라이트란</a:t>
            </a:r>
            <a:r>
              <a:rPr lang="en-US" altLang="ko-KR" sz="3200" b="1" dirty="0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  <a:sym typeface="Orbitron ExtraBold"/>
              </a:rPr>
              <a:t>?</a:t>
            </a:r>
            <a:endParaRPr lang="ko-KR" altLang="en-US" sz="32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  <a:sym typeface="Orbitron Extra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6246" y="1551312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로그라이크</a:t>
            </a:r>
            <a:endParaRPr lang="ko-KR" altLang="en-US" sz="28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114800" y="2650941"/>
            <a:ext cx="914400" cy="688490"/>
          </a:xfrm>
          <a:prstGeom prst="right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79232" y="1551312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n>
                  <a:solidFill>
                    <a:srgbClr val="FFD966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로그라이트</a:t>
            </a:r>
            <a:endParaRPr lang="ko-KR" altLang="en-US" sz="2800" b="1" dirty="0">
              <a:ln>
                <a:solidFill>
                  <a:srgbClr val="FFD966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780" y="2074532"/>
            <a:ext cx="28346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랜덤요소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,NPC,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●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영구적 죽음</a:t>
            </a:r>
            <a:endParaRPr lang="en-US" altLang="ko-KR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/>
          </a:p>
          <a:p>
            <a:r>
              <a:rPr lang="ko-KR" altLang="en-US" sz="1200" dirty="0"/>
              <a:t>●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성장 억제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●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고난이도</a:t>
            </a:r>
            <a:endParaRPr lang="en-US" altLang="ko-KR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/>
          </a:p>
          <a:p>
            <a:r>
              <a:rPr lang="ko-KR" altLang="en-US" sz="1200" dirty="0"/>
              <a:t>●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세이브 불가능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체크포인트 존재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X)</a:t>
            </a:r>
          </a:p>
          <a:p>
            <a:endParaRPr lang="en-US" altLang="ko-KR" sz="1200" dirty="0"/>
          </a:p>
          <a:p>
            <a:r>
              <a:rPr lang="ko-KR" altLang="en-US" sz="1200" dirty="0"/>
              <a:t>●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궁핍한 게임 내부자원 관리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6204" y="2164906"/>
            <a:ext cx="32319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●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로그라이크의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요소 중 몇 개를 채택하여 사용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/>
          </a:p>
          <a:p>
            <a:r>
              <a:rPr lang="ko-KR" altLang="en-US" dirty="0"/>
              <a:t>●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플레이어의 접근성을 많이 높임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/>
          </a:p>
          <a:p>
            <a:r>
              <a:rPr lang="ko-KR" altLang="en-US" dirty="0"/>
              <a:t>●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로그라이크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+@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형태로 많이 사용</a:t>
            </a:r>
            <a:endParaRPr lang="en-US" altLang="ko-KR" sz="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슈팅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로그라이크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액션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로그라이크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/>
          </a:p>
          <a:p>
            <a:r>
              <a:rPr lang="ko-KR" altLang="en-US" dirty="0"/>
              <a:t>●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대표적인 것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영구적 죽음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세이브 불가능 등</a:t>
            </a:r>
          </a:p>
        </p:txBody>
      </p:sp>
      <p:grpSp>
        <p:nvGrpSpPr>
          <p:cNvPr id="13" name="Google Shape;5844;p38">
            <a:extLst>
              <a:ext uri="{FF2B5EF4-FFF2-40B4-BE49-F238E27FC236}">
                <a16:creationId xmlns:a16="http://schemas.microsoft.com/office/drawing/2014/main" id="{4F5FE45F-9C36-4B73-B096-704EA4D6040E}"/>
              </a:ext>
            </a:extLst>
          </p:cNvPr>
          <p:cNvGrpSpPr/>
          <p:nvPr/>
        </p:nvGrpSpPr>
        <p:grpSpPr>
          <a:xfrm>
            <a:off x="214834" y="225757"/>
            <a:ext cx="264001" cy="226285"/>
            <a:chOff x="753950" y="238125"/>
            <a:chExt cx="6111125" cy="5238075"/>
          </a:xfrm>
        </p:grpSpPr>
        <p:sp>
          <p:nvSpPr>
            <p:cNvPr id="14" name="Google Shape;5845;p38">
              <a:extLst>
                <a:ext uri="{FF2B5EF4-FFF2-40B4-BE49-F238E27FC236}">
                  <a16:creationId xmlns:a16="http://schemas.microsoft.com/office/drawing/2014/main" id="{2A27A8B8-44DF-48DC-A77E-FA182318D6AA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46;p38">
              <a:extLst>
                <a:ext uri="{FF2B5EF4-FFF2-40B4-BE49-F238E27FC236}">
                  <a16:creationId xmlns:a16="http://schemas.microsoft.com/office/drawing/2014/main" id="{6ED6D2BE-82B9-4CE3-B3F3-C2E24DDEE1B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7;p38">
              <a:extLst>
                <a:ext uri="{FF2B5EF4-FFF2-40B4-BE49-F238E27FC236}">
                  <a16:creationId xmlns:a16="http://schemas.microsoft.com/office/drawing/2014/main" id="{BA945626-F893-4AEA-A611-91CCCBE8388F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48;p38">
              <a:extLst>
                <a:ext uri="{FF2B5EF4-FFF2-40B4-BE49-F238E27FC236}">
                  <a16:creationId xmlns:a16="http://schemas.microsoft.com/office/drawing/2014/main" id="{C8B825A9-6572-4DA3-9C55-D5ABB51E4C87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9;p38">
              <a:extLst>
                <a:ext uri="{FF2B5EF4-FFF2-40B4-BE49-F238E27FC236}">
                  <a16:creationId xmlns:a16="http://schemas.microsoft.com/office/drawing/2014/main" id="{92662197-477F-42FC-9224-B966D01E2A48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0;p38">
              <a:extLst>
                <a:ext uri="{FF2B5EF4-FFF2-40B4-BE49-F238E27FC236}">
                  <a16:creationId xmlns:a16="http://schemas.microsoft.com/office/drawing/2014/main" id="{E1798D67-E397-45F9-B008-D7455C468484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51;p38">
              <a:extLst>
                <a:ext uri="{FF2B5EF4-FFF2-40B4-BE49-F238E27FC236}">
                  <a16:creationId xmlns:a16="http://schemas.microsoft.com/office/drawing/2014/main" id="{29623512-CE18-4CE9-8B69-D0C25356948F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52;p38">
              <a:extLst>
                <a:ext uri="{FF2B5EF4-FFF2-40B4-BE49-F238E27FC236}">
                  <a16:creationId xmlns:a16="http://schemas.microsoft.com/office/drawing/2014/main" id="{3B8566A8-9DD7-4B50-AF23-266982C49DB1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53;p38">
              <a:extLst>
                <a:ext uri="{FF2B5EF4-FFF2-40B4-BE49-F238E27FC236}">
                  <a16:creationId xmlns:a16="http://schemas.microsoft.com/office/drawing/2014/main" id="{D0F484A3-E8DB-4229-8C4D-74DC5BE3357C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54;p38">
              <a:extLst>
                <a:ext uri="{FF2B5EF4-FFF2-40B4-BE49-F238E27FC236}">
                  <a16:creationId xmlns:a16="http://schemas.microsoft.com/office/drawing/2014/main" id="{0207CF29-B70C-4B90-A690-A0669CB2C94A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55;p38">
              <a:extLst>
                <a:ext uri="{FF2B5EF4-FFF2-40B4-BE49-F238E27FC236}">
                  <a16:creationId xmlns:a16="http://schemas.microsoft.com/office/drawing/2014/main" id="{F1D3CF87-D997-4F90-8C56-B957D59187DF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56;p38">
              <a:extLst>
                <a:ext uri="{FF2B5EF4-FFF2-40B4-BE49-F238E27FC236}">
                  <a16:creationId xmlns:a16="http://schemas.microsoft.com/office/drawing/2014/main" id="{E8E5F166-01FF-4123-8416-1D66E824AB6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57;p38">
              <a:extLst>
                <a:ext uri="{FF2B5EF4-FFF2-40B4-BE49-F238E27FC236}">
                  <a16:creationId xmlns:a16="http://schemas.microsoft.com/office/drawing/2014/main" id="{122F4980-BD30-43B8-9E4F-E28450A8FD58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8;p38">
              <a:extLst>
                <a:ext uri="{FF2B5EF4-FFF2-40B4-BE49-F238E27FC236}">
                  <a16:creationId xmlns:a16="http://schemas.microsoft.com/office/drawing/2014/main" id="{03F7EC96-167F-46B2-90AB-516A8F3036E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59;p38">
              <a:extLst>
                <a:ext uri="{FF2B5EF4-FFF2-40B4-BE49-F238E27FC236}">
                  <a16:creationId xmlns:a16="http://schemas.microsoft.com/office/drawing/2014/main" id="{78888D7E-B9A9-42F3-A4FD-8BD02C4241A1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60;p38">
              <a:extLst>
                <a:ext uri="{FF2B5EF4-FFF2-40B4-BE49-F238E27FC236}">
                  <a16:creationId xmlns:a16="http://schemas.microsoft.com/office/drawing/2014/main" id="{003A5B9D-4576-4CF8-A183-0258A89F1C81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61;p38">
              <a:extLst>
                <a:ext uri="{FF2B5EF4-FFF2-40B4-BE49-F238E27FC236}">
                  <a16:creationId xmlns:a16="http://schemas.microsoft.com/office/drawing/2014/main" id="{509A042F-E83B-43CA-A020-AF5AF99E1D21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62;p38">
              <a:extLst>
                <a:ext uri="{FF2B5EF4-FFF2-40B4-BE49-F238E27FC236}">
                  <a16:creationId xmlns:a16="http://schemas.microsoft.com/office/drawing/2014/main" id="{DAAD747F-8D36-4E01-A8D7-16D53F01405F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63;p38">
              <a:extLst>
                <a:ext uri="{FF2B5EF4-FFF2-40B4-BE49-F238E27FC236}">
                  <a16:creationId xmlns:a16="http://schemas.microsoft.com/office/drawing/2014/main" id="{C10C06BE-4637-4D89-B7F4-B799D743C28A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64;p38">
              <a:extLst>
                <a:ext uri="{FF2B5EF4-FFF2-40B4-BE49-F238E27FC236}">
                  <a16:creationId xmlns:a16="http://schemas.microsoft.com/office/drawing/2014/main" id="{62A442FE-32B1-4B10-8598-F2454DF06C27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65;p38">
              <a:extLst>
                <a:ext uri="{FF2B5EF4-FFF2-40B4-BE49-F238E27FC236}">
                  <a16:creationId xmlns:a16="http://schemas.microsoft.com/office/drawing/2014/main" id="{F75E041F-22D5-4869-A147-84F9F4D0B038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66;p38">
              <a:extLst>
                <a:ext uri="{FF2B5EF4-FFF2-40B4-BE49-F238E27FC236}">
                  <a16:creationId xmlns:a16="http://schemas.microsoft.com/office/drawing/2014/main" id="{8FE91D62-9999-4FC0-A906-5CCBD0E4D39F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7;p38">
              <a:extLst>
                <a:ext uri="{FF2B5EF4-FFF2-40B4-BE49-F238E27FC236}">
                  <a16:creationId xmlns:a16="http://schemas.microsoft.com/office/drawing/2014/main" id="{9188BB1D-FDBC-4B1C-AC6C-CA3C6D171B35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8;p38">
              <a:extLst>
                <a:ext uri="{FF2B5EF4-FFF2-40B4-BE49-F238E27FC236}">
                  <a16:creationId xmlns:a16="http://schemas.microsoft.com/office/drawing/2014/main" id="{41D8284F-943E-4CB2-AB7E-F7AEF7355D0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9;p38">
              <a:extLst>
                <a:ext uri="{FF2B5EF4-FFF2-40B4-BE49-F238E27FC236}">
                  <a16:creationId xmlns:a16="http://schemas.microsoft.com/office/drawing/2014/main" id="{54316DE1-A257-4BCA-A128-CBD8BA04CA6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70;p38">
              <a:extLst>
                <a:ext uri="{FF2B5EF4-FFF2-40B4-BE49-F238E27FC236}">
                  <a16:creationId xmlns:a16="http://schemas.microsoft.com/office/drawing/2014/main" id="{9A53C920-3844-44F2-94B8-9FCED267A55A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71;p38">
              <a:extLst>
                <a:ext uri="{FF2B5EF4-FFF2-40B4-BE49-F238E27FC236}">
                  <a16:creationId xmlns:a16="http://schemas.microsoft.com/office/drawing/2014/main" id="{3A9CD6EA-F8ED-4382-97E1-E9A20D35A99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147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/>
      <p:bldP spid="6" grpId="0" animBg="1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D966"/>
    </a:accent1>
    <a:accent2>
      <a:srgbClr val="C9741B"/>
    </a:accent2>
    <a:accent3>
      <a:srgbClr val="F1C232"/>
    </a:accent3>
    <a:accent4>
      <a:srgbClr val="FFE599"/>
    </a:accent4>
    <a:accent5>
      <a:srgbClr val="BF9000"/>
    </a:accent5>
    <a:accent6>
      <a:srgbClr val="1C4587"/>
    </a:accent6>
    <a:hlink>
      <a:srgbClr val="FFD966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</TotalTime>
  <Words>2207</Words>
  <Application>Microsoft Office PowerPoint</Application>
  <PresentationFormat>화면 슬라이드 쇼(16:9)</PresentationFormat>
  <Paragraphs>507</Paragraphs>
  <Slides>53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Arial</vt:lpstr>
      <vt:lpstr>Lato</vt:lpstr>
      <vt:lpstr>Orbitron ExtraBold</vt:lpstr>
      <vt:lpstr>Lato Black</vt:lpstr>
      <vt:lpstr>Wingdings</vt:lpstr>
      <vt:lpstr>배달의민족 주아</vt:lpstr>
      <vt:lpstr>맑은 고딕</vt:lpstr>
      <vt:lpstr>Advent Pro Medium</vt:lpstr>
      <vt:lpstr>Retro Video Games Newsletter XL by Slidesgo</vt:lpstr>
      <vt:lpstr>Worksheet</vt:lpstr>
      <vt:lpstr>워크시트</vt:lpstr>
      <vt:lpstr>켠 김에 완성까지</vt:lpstr>
      <vt:lpstr>Contents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장르 설명</vt:lpstr>
      <vt:lpstr>장르 설명</vt:lpstr>
      <vt:lpstr>프로젝트 설명</vt:lpstr>
      <vt:lpstr>스토리 설명</vt:lpstr>
      <vt:lpstr>PowerPoint 프레젠테이션</vt:lpstr>
      <vt:lpstr>스토리 설명</vt:lpstr>
      <vt:lpstr>콘티</vt:lpstr>
      <vt:lpstr>PowerPoint 프레젠테이션</vt:lpstr>
      <vt:lpstr>콘티</vt:lpstr>
      <vt:lpstr>PowerPoint 프레젠테이션</vt:lpstr>
      <vt:lpstr>콘티</vt:lpstr>
      <vt:lpstr>PowerPoint 프레젠테이션</vt:lpstr>
      <vt:lpstr>콘티</vt:lpstr>
      <vt:lpstr>PowerPoint 프레젠테이션</vt:lpstr>
      <vt:lpstr>콘티</vt:lpstr>
      <vt:lpstr>PowerPoint 프레젠테이션</vt:lpstr>
      <vt:lpstr>요구사항 분석서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DFD</vt:lpstr>
      <vt:lpstr>개발 일정표(Before)</vt:lpstr>
      <vt:lpstr>개발 일정표(After)</vt:lpstr>
      <vt:lpstr>개발 일정표(After)</vt:lpstr>
      <vt:lpstr>PowerPoint 프레젠테이션</vt:lpstr>
      <vt:lpstr>프로젝트 공정관리</vt:lpstr>
      <vt:lpstr>프로젝트 공정관리</vt:lpstr>
      <vt:lpstr>프로젝트 공정관리</vt:lpstr>
      <vt:lpstr>프로젝트 공정관리</vt:lpstr>
      <vt:lpstr>프로젝트 공정관리</vt:lpstr>
      <vt:lpstr>프로젝트 공정관리</vt:lpstr>
      <vt:lpstr>프로젝트 공정관리</vt:lpstr>
      <vt:lpstr>프로젝트 공정관리</vt:lpstr>
      <vt:lpstr>기능설명 및 사용설명서</vt:lpstr>
      <vt:lpstr>기능설명</vt:lpstr>
      <vt:lpstr>기능설명</vt:lpstr>
      <vt:lpstr>사용설명서</vt:lpstr>
      <vt:lpstr>PowerPoint 프레젠테이션</vt:lpstr>
      <vt:lpstr>프로젝트 시연</vt:lpstr>
      <vt:lpstr>프로젝트 시연</vt:lpstr>
      <vt:lpstr>향후 개발계획</vt:lpstr>
      <vt:lpstr>향후 개발계획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   VIDEO GAMES</dc:title>
  <dc:creator>안형진</dc:creator>
  <cp:lastModifiedBy>seoil</cp:lastModifiedBy>
  <cp:revision>196</cp:revision>
  <dcterms:modified xsi:type="dcterms:W3CDTF">2022-06-14T05:44:48Z</dcterms:modified>
  <cp:contentStatus/>
</cp:coreProperties>
</file>